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58" r:id="rId3"/>
    <p:sldId id="259" r:id="rId4"/>
    <p:sldId id="260" r:id="rId5"/>
    <p:sldId id="261" r:id="rId6"/>
    <p:sldId id="262" r:id="rId7"/>
    <p:sldId id="263" r:id="rId8"/>
    <p:sldId id="264" r:id="rId9"/>
    <p:sldId id="265" r:id="rId10"/>
  </p:sldIdLst>
  <p:sldSz cx="9144000" cy="6858000" type="screen4x3"/>
  <p:notesSz cx="6735763" cy="9866313"/>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F35F706A-FFBE-446C-999E-0297A97434FE}" type="datetimeFigureOut">
              <a:rPr lang="en-US" smtClean="0"/>
              <a:t>12/3/2019</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08C90714-EA91-48FD-A57B-D3FEFA814CB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413C47A-10D7-4B62-B104-DC6FAC868F6B}" type="datetimeFigureOut">
              <a:rPr lang="vi-VN" smtClean="0"/>
              <a:pPr/>
              <a:t>03/12/2019</a:t>
            </a:fld>
            <a:endParaRPr lang="vi-VN"/>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1FD4600-2B5C-4B3D-8488-A6555ABD3974}" type="slidenum">
              <a:rPr lang="vi-VN" smtClean="0"/>
              <a:pPr/>
              <a:t>‹#›</a:t>
            </a:fld>
            <a:endParaRPr lang="vi-VN"/>
          </a:p>
        </p:txBody>
      </p:sp>
    </p:spTree>
    <p:extLst>
      <p:ext uri="{BB962C8B-B14F-4D97-AF65-F5344CB8AC3E}">
        <p14:creationId xmlns:p14="http://schemas.microsoft.com/office/powerpoint/2010/main" xmlns="" val="90948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lstStyle/>
          <a:p>
            <a:pPr eaLnBrk="1" hangingPunct="1"/>
            <a:r>
              <a:rPr lang="en-US" altLang="en-US" b="1" u="sng" smtClean="0"/>
              <a:t>Ôn lại bài cũ</a:t>
            </a:r>
          </a:p>
          <a:p>
            <a:pPr eaLnBrk="1" hangingPunct="1"/>
            <a:endParaRPr lang="en-US" altLang="en-US" b="1" u="sng" smtClean="0"/>
          </a:p>
          <a:p>
            <a:pPr eaLnBrk="1" hangingPunct="1">
              <a:buFont typeface="Wingdings" pitchFamily="2" charset="2"/>
              <a:buChar char="v"/>
            </a:pPr>
            <a:r>
              <a:rPr lang="en-US" altLang="en-US" b="1" smtClean="0"/>
              <a:t>Hỏi học sinh</a:t>
            </a:r>
          </a:p>
          <a:p>
            <a:pPr eaLnBrk="1" hangingPunct="1"/>
            <a:r>
              <a:rPr lang="en-US" altLang="en-US" smtClean="0"/>
              <a:t>Câu hỏi: Em hãy nêu các bước đội mũ bảo hiểm đúng cách và an toàn?</a:t>
            </a:r>
            <a:endParaRPr lang="en-US" altLang="en-US" b="1" smtClean="0"/>
          </a:p>
          <a:p>
            <a:pPr eaLnBrk="1" hangingPunct="1">
              <a:buFont typeface="Wingdings" pitchFamily="2" charset="2"/>
              <a:buChar char="v"/>
            </a:pPr>
            <a:r>
              <a:rPr lang="en-US" altLang="en-US" b="1" smtClean="0"/>
              <a:t>HS mô tả lại cách đội mũ bảo hiểm đúng cách</a:t>
            </a:r>
          </a:p>
        </p:txBody>
      </p:sp>
      <p:sp>
        <p:nvSpPr>
          <p:cNvPr id="99332"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nchor="b"/>
          <a:lstStyle>
            <a:lvl1pPr defTabSz="904875">
              <a:defRPr sz="1200">
                <a:solidFill>
                  <a:schemeClr val="tx1"/>
                </a:solidFill>
                <a:latin typeface="Arial" pitchFamily="34" charset="0"/>
                <a:cs typeface="Arial" pitchFamily="34" charset="0"/>
              </a:defRPr>
            </a:lvl1pPr>
            <a:lvl2pPr marL="742950" indent="-285750" defTabSz="904875">
              <a:defRPr sz="1200">
                <a:solidFill>
                  <a:schemeClr val="tx1"/>
                </a:solidFill>
                <a:latin typeface="Arial" pitchFamily="34" charset="0"/>
                <a:cs typeface="Arial" pitchFamily="34" charset="0"/>
              </a:defRPr>
            </a:lvl2pPr>
            <a:lvl3pPr marL="1143000" indent="-228600" defTabSz="904875">
              <a:defRPr sz="1200">
                <a:solidFill>
                  <a:schemeClr val="tx1"/>
                </a:solidFill>
                <a:latin typeface="Arial" pitchFamily="34" charset="0"/>
                <a:cs typeface="Arial" pitchFamily="34" charset="0"/>
              </a:defRPr>
            </a:lvl3pPr>
            <a:lvl4pPr marL="1600200" indent="-228600" defTabSz="904875">
              <a:defRPr sz="1200">
                <a:solidFill>
                  <a:schemeClr val="tx1"/>
                </a:solidFill>
                <a:latin typeface="Arial" pitchFamily="34" charset="0"/>
                <a:cs typeface="Arial" pitchFamily="34" charset="0"/>
              </a:defRPr>
            </a:lvl4pPr>
            <a:lvl5pPr marL="2057400" indent="-228600" defTabSz="904875">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fld id="{2E9F9C75-B8BC-4E5A-9B6B-5D727190AE5F}" type="slidenum">
              <a:rPr lang="en-US" altLang="en-US"/>
              <a:pPr algn="r" eaLnBrk="1" hangingPunct="1"/>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lstStyle/>
          <a:p>
            <a:pPr eaLnBrk="1" hangingPunct="1"/>
            <a:r>
              <a:rPr lang="en-US" altLang="en-US" smtClean="0"/>
              <a:t>- GV đặt câu hỏi liên hệ cho bài mới (lần lượt từng câu hỏi) và yêu cầu HS trả lời.</a:t>
            </a:r>
          </a:p>
        </p:txBody>
      </p:sp>
      <p:sp>
        <p:nvSpPr>
          <p:cNvPr id="101380"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nchor="b"/>
          <a:lstStyle>
            <a:lvl1pPr defTabSz="904875">
              <a:defRPr sz="1200">
                <a:solidFill>
                  <a:schemeClr val="tx1"/>
                </a:solidFill>
                <a:latin typeface="Arial" pitchFamily="34" charset="0"/>
                <a:cs typeface="Arial" pitchFamily="34" charset="0"/>
              </a:defRPr>
            </a:lvl1pPr>
            <a:lvl2pPr marL="742950" indent="-285750" defTabSz="904875">
              <a:defRPr sz="1200">
                <a:solidFill>
                  <a:schemeClr val="tx1"/>
                </a:solidFill>
                <a:latin typeface="Arial" pitchFamily="34" charset="0"/>
                <a:cs typeface="Arial" pitchFamily="34" charset="0"/>
              </a:defRPr>
            </a:lvl2pPr>
            <a:lvl3pPr marL="1143000" indent="-228600" defTabSz="904875">
              <a:defRPr sz="1200">
                <a:solidFill>
                  <a:schemeClr val="tx1"/>
                </a:solidFill>
                <a:latin typeface="Arial" pitchFamily="34" charset="0"/>
                <a:cs typeface="Arial" pitchFamily="34" charset="0"/>
              </a:defRPr>
            </a:lvl3pPr>
            <a:lvl4pPr marL="1600200" indent="-228600" defTabSz="904875">
              <a:defRPr sz="1200">
                <a:solidFill>
                  <a:schemeClr val="tx1"/>
                </a:solidFill>
                <a:latin typeface="Arial" pitchFamily="34" charset="0"/>
                <a:cs typeface="Arial" pitchFamily="34" charset="0"/>
              </a:defRPr>
            </a:lvl4pPr>
            <a:lvl5pPr marL="2057400" indent="-228600" defTabSz="904875">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fld id="{A8FC21DD-7C7A-4902-8B7A-6F770D7B147C}" type="slidenum">
              <a:rPr lang="en-US" altLang="en-US"/>
              <a:pPr algn="r" eaLnBrk="1" hangingPunct="1"/>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lstStyle/>
          <a:p>
            <a:pPr eaLnBrk="1" hangingPunct="1"/>
            <a:r>
              <a:rPr lang="en-US" altLang="en-US" b="1" u="sng" smtClean="0"/>
              <a:t>Xem tranh và tìm ra bạn nào ngồi an toàn trên xe đạp, xe máy</a:t>
            </a:r>
          </a:p>
          <a:p>
            <a:pPr eaLnBrk="1" hangingPunct="1"/>
            <a:endParaRPr lang="en-US" altLang="en-US" b="1" u="sng" smtClean="0"/>
          </a:p>
          <a:p>
            <a:pPr eaLnBrk="1" hangingPunct="1">
              <a:buFont typeface="Wingdings" pitchFamily="2" charset="2"/>
              <a:buChar char="v"/>
            </a:pPr>
            <a:r>
              <a:rPr lang="en-US" altLang="en-US" b="1" i="1" smtClean="0"/>
              <a:t>Bước 1: Xem tranh</a:t>
            </a:r>
          </a:p>
          <a:p>
            <a:pPr eaLnBrk="1" hangingPunct="1"/>
            <a:r>
              <a:rPr lang="en-US" altLang="en-US" smtClean="0"/>
              <a:t>- GV cho HS xem tranh </a:t>
            </a:r>
          </a:p>
          <a:p>
            <a:pPr eaLnBrk="1" hangingPunct="1">
              <a:buFont typeface="Wingdings" pitchFamily="2" charset="2"/>
              <a:buChar char="v"/>
            </a:pPr>
            <a:r>
              <a:rPr lang="en-US" altLang="en-US" b="1" i="1" smtClean="0"/>
              <a:t>Bước 2: thảo luận</a:t>
            </a:r>
          </a:p>
          <a:p>
            <a:pPr eaLnBrk="1" hangingPunct="1"/>
            <a:r>
              <a:rPr lang="en-US" altLang="en-US" smtClean="0"/>
              <a:t>- GV yêu cầu HS mô tả những hành động của bạn Bi và bạn Bống khi đang ngồi trên xe máy, xe đạp</a:t>
            </a:r>
          </a:p>
          <a:p>
            <a:pPr eaLnBrk="1" hangingPunct="1">
              <a:buFontTx/>
              <a:buChar char="-"/>
            </a:pPr>
            <a:r>
              <a:rPr lang="en-US" altLang="en-US" smtClean="0"/>
              <a:t> GV đặt câu hỏi cho HS để xác định trong những bức tranh nào hai bạn đã ngồi đúng tư thế.</a:t>
            </a:r>
          </a:p>
          <a:p>
            <a:pPr eaLnBrk="1" hangingPunct="1">
              <a:buFont typeface="Wingdings" pitchFamily="2" charset="2"/>
              <a:buChar char="v"/>
            </a:pPr>
            <a:r>
              <a:rPr lang="en-US" altLang="en-US" b="1" i="1" smtClean="0"/>
              <a:t>Bước 3: Giáo viên bổ xung và nhấn mạnh.</a:t>
            </a:r>
          </a:p>
          <a:p>
            <a:pPr eaLnBrk="1" hangingPunct="1">
              <a:buFontTx/>
              <a:buChar char="-"/>
            </a:pPr>
            <a:r>
              <a:rPr lang="en-US" altLang="en-US" smtClean="0"/>
              <a:t>Tranh 1: Bạn trai đứng sau xe máy, giơ tay lên.</a:t>
            </a:r>
          </a:p>
          <a:p>
            <a:pPr eaLnBrk="1" hangingPunct="1">
              <a:buFontTx/>
              <a:buChar char="-"/>
            </a:pPr>
            <a:r>
              <a:rPr lang="en-US" altLang="en-US" smtClean="0"/>
              <a:t>Tranh 2: Bạn trai ngồi phía trước người lái xe.</a:t>
            </a:r>
          </a:p>
          <a:p>
            <a:pPr eaLnBrk="1" hangingPunct="1">
              <a:buFontTx/>
              <a:buChar char="-"/>
            </a:pPr>
            <a:r>
              <a:rPr lang="en-US" altLang="en-US" smtClean="0"/>
              <a:t>Tranh 3: Bạn trai ngồi ngay ngắn trên xe máy.</a:t>
            </a:r>
          </a:p>
          <a:p>
            <a:pPr eaLnBrk="1" hangingPunct="1">
              <a:buFontTx/>
              <a:buChar char="-"/>
            </a:pPr>
            <a:r>
              <a:rPr lang="en-US" altLang="en-US" smtClean="0"/>
              <a:t>Tranh 4: Bạn trai đứng dau xe đạp, đặt tay lên vai người lái xe.</a:t>
            </a:r>
          </a:p>
        </p:txBody>
      </p:sp>
      <p:sp>
        <p:nvSpPr>
          <p:cNvPr id="103428"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nchor="b"/>
          <a:lstStyle>
            <a:lvl1pPr defTabSz="904875">
              <a:defRPr sz="1200">
                <a:solidFill>
                  <a:schemeClr val="tx1"/>
                </a:solidFill>
                <a:latin typeface="Arial" pitchFamily="34" charset="0"/>
                <a:cs typeface="Arial" pitchFamily="34" charset="0"/>
              </a:defRPr>
            </a:lvl1pPr>
            <a:lvl2pPr marL="742950" indent="-285750" defTabSz="904875">
              <a:defRPr sz="1200">
                <a:solidFill>
                  <a:schemeClr val="tx1"/>
                </a:solidFill>
                <a:latin typeface="Arial" pitchFamily="34" charset="0"/>
                <a:cs typeface="Arial" pitchFamily="34" charset="0"/>
              </a:defRPr>
            </a:lvl2pPr>
            <a:lvl3pPr marL="1143000" indent="-228600" defTabSz="904875">
              <a:defRPr sz="1200">
                <a:solidFill>
                  <a:schemeClr val="tx1"/>
                </a:solidFill>
                <a:latin typeface="Arial" pitchFamily="34" charset="0"/>
                <a:cs typeface="Arial" pitchFamily="34" charset="0"/>
              </a:defRPr>
            </a:lvl3pPr>
            <a:lvl4pPr marL="1600200" indent="-228600" defTabSz="904875">
              <a:defRPr sz="1200">
                <a:solidFill>
                  <a:schemeClr val="tx1"/>
                </a:solidFill>
                <a:latin typeface="Arial" pitchFamily="34" charset="0"/>
                <a:cs typeface="Arial" pitchFamily="34" charset="0"/>
              </a:defRPr>
            </a:lvl4pPr>
            <a:lvl5pPr marL="2057400" indent="-228600" defTabSz="904875">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fld id="{3C62C814-9570-4B2D-8A19-1C9C0AE08589}" type="slidenum">
              <a:rPr lang="en-US" altLang="en-US"/>
              <a:pPr algn="r" eaLnBrk="1" hangingPunct="1"/>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lstStyle/>
          <a:p>
            <a:pPr eaLnBrk="1" hangingPunct="1"/>
            <a:r>
              <a:rPr lang="en-US" altLang="en-US" b="1" u="sng" smtClean="0"/>
              <a:t>Tìm hiểu Tư thế ngồi an toàn trên xe máy, xe đạp:</a:t>
            </a:r>
          </a:p>
          <a:p>
            <a:pPr eaLnBrk="1" hangingPunct="1"/>
            <a:endParaRPr lang="en-US" altLang="en-US" b="1" u="sng" smtClean="0"/>
          </a:p>
          <a:p>
            <a:pPr eaLnBrk="1" hangingPunct="1">
              <a:buFont typeface="Wingdings" pitchFamily="2" charset="2"/>
              <a:buChar char="v"/>
            </a:pPr>
            <a:r>
              <a:rPr lang="en-US" altLang="en-US" b="1" i="1" smtClean="0"/>
              <a:t>Bước 1: Hỏi học sinh</a:t>
            </a:r>
          </a:p>
          <a:p>
            <a:pPr eaLnBrk="1" hangingPunct="1">
              <a:buFontTx/>
              <a:buChar char="-"/>
            </a:pPr>
            <a:r>
              <a:rPr lang="en-US" altLang="en-US" smtClean="0"/>
              <a:t> Câu hỏi: </a:t>
            </a:r>
            <a:r>
              <a:rPr lang="en-US" altLang="en-US" smtClean="0">
                <a:solidFill>
                  <a:schemeClr val="bg1"/>
                </a:solidFill>
              </a:rPr>
              <a:t>Các em hãy cho biết ngồi đúng tư thế trên xe máy, xe đạp là ngồi như thế nào?</a:t>
            </a:r>
          </a:p>
          <a:p>
            <a:pPr eaLnBrk="1" hangingPunct="1">
              <a:buFont typeface="Wingdings" pitchFamily="2" charset="2"/>
              <a:buChar char="v"/>
            </a:pPr>
            <a:r>
              <a:rPr lang="en-US" altLang="en-US" b="1" i="1" smtClean="0">
                <a:solidFill>
                  <a:schemeClr val="bg1"/>
                </a:solidFill>
              </a:rPr>
              <a:t>Bước 2: giáo viên bổ xung và nhấn mạnh</a:t>
            </a:r>
          </a:p>
          <a:p>
            <a:pPr eaLnBrk="1" hangingPunct="1">
              <a:buFontTx/>
              <a:buChar char="-"/>
            </a:pPr>
            <a:r>
              <a:rPr lang="en-US" altLang="en-US" smtClean="0">
                <a:solidFill>
                  <a:schemeClr val="bg1"/>
                </a:solidFill>
              </a:rPr>
              <a:t> Ngồi thẳng lưng, ôm eo người lái xe</a:t>
            </a:r>
          </a:p>
          <a:p>
            <a:pPr eaLnBrk="1" hangingPunct="1">
              <a:buFontTx/>
              <a:buChar char="-"/>
            </a:pPr>
            <a:r>
              <a:rPr lang="en-US" altLang="en-US" smtClean="0">
                <a:solidFill>
                  <a:schemeClr val="bg1"/>
                </a:solidFill>
              </a:rPr>
              <a:t> Hai đùi khép nhẹ</a:t>
            </a:r>
          </a:p>
          <a:p>
            <a:pPr eaLnBrk="1" hangingPunct="1">
              <a:buFontTx/>
              <a:buChar char="-"/>
            </a:pPr>
            <a:r>
              <a:rPr lang="en-US" altLang="en-US" smtClean="0">
                <a:solidFill>
                  <a:schemeClr val="bg1"/>
                </a:solidFill>
              </a:rPr>
              <a:t> Hai bàn chân dặt lên thanh để chân phía sau</a:t>
            </a:r>
          </a:p>
          <a:p>
            <a:pPr eaLnBrk="1" hangingPunct="1">
              <a:buFontTx/>
              <a:buChar char="-"/>
            </a:pPr>
            <a:r>
              <a:rPr lang="en-US" altLang="en-US" smtClean="0">
                <a:solidFill>
                  <a:srgbClr val="BA16AE"/>
                </a:solidFill>
              </a:rPr>
              <a:t> Ngồi ổn định trên xe, không quay ngang quay ngửa làm ảnh hưởng đến sự cân bằng của xe và sự tập trung của người lái xe</a:t>
            </a:r>
          </a:p>
          <a:p>
            <a:pPr eaLnBrk="1" hangingPunct="1">
              <a:buFontTx/>
              <a:buChar char="-"/>
            </a:pPr>
            <a:r>
              <a:rPr lang="en-US" altLang="en-US" smtClean="0">
                <a:solidFill>
                  <a:srgbClr val="BA16AE"/>
                </a:solidFill>
              </a:rPr>
              <a:t> Bên cạnh đó, để tránh bị chấn thương đầu khi sảy ra tai nạn các em phải luôn đội mũ bảo hiểm và cài dây quai mũ đúng cách khi đi xe đạp, xe máy</a:t>
            </a:r>
            <a:endParaRPr lang="en-US" altLang="en-US" smtClean="0">
              <a:solidFill>
                <a:schemeClr val="bg1"/>
              </a:solidFill>
            </a:endParaRPr>
          </a:p>
          <a:p>
            <a:pPr eaLnBrk="1" hangingPunct="1"/>
            <a:endParaRPr lang="en-US" altLang="en-US" b="1" u="sng" smtClean="0"/>
          </a:p>
        </p:txBody>
      </p:sp>
      <p:sp>
        <p:nvSpPr>
          <p:cNvPr id="105476"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nchor="b"/>
          <a:lstStyle>
            <a:lvl1pPr defTabSz="904875">
              <a:defRPr sz="1200">
                <a:solidFill>
                  <a:schemeClr val="tx1"/>
                </a:solidFill>
                <a:latin typeface="Arial" pitchFamily="34" charset="0"/>
                <a:cs typeface="Arial" pitchFamily="34" charset="0"/>
              </a:defRPr>
            </a:lvl1pPr>
            <a:lvl2pPr marL="742950" indent="-285750" defTabSz="904875">
              <a:defRPr sz="1200">
                <a:solidFill>
                  <a:schemeClr val="tx1"/>
                </a:solidFill>
                <a:latin typeface="Arial" pitchFamily="34" charset="0"/>
                <a:cs typeface="Arial" pitchFamily="34" charset="0"/>
              </a:defRPr>
            </a:lvl2pPr>
            <a:lvl3pPr marL="1143000" indent="-228600" defTabSz="904875">
              <a:defRPr sz="1200">
                <a:solidFill>
                  <a:schemeClr val="tx1"/>
                </a:solidFill>
                <a:latin typeface="Arial" pitchFamily="34" charset="0"/>
                <a:cs typeface="Arial" pitchFamily="34" charset="0"/>
              </a:defRPr>
            </a:lvl3pPr>
            <a:lvl4pPr marL="1600200" indent="-228600" defTabSz="904875">
              <a:defRPr sz="1200">
                <a:solidFill>
                  <a:schemeClr val="tx1"/>
                </a:solidFill>
                <a:latin typeface="Arial" pitchFamily="34" charset="0"/>
                <a:cs typeface="Arial" pitchFamily="34" charset="0"/>
              </a:defRPr>
            </a:lvl4pPr>
            <a:lvl5pPr marL="2057400" indent="-228600" defTabSz="904875">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fld id="{FABA5398-AC80-4E09-881E-D453A7976F51}" type="slidenum">
              <a:rPr lang="en-US" altLang="en-US"/>
              <a:pPr algn="r" eaLnBrk="1" hangingPunct="1"/>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lstStyle/>
          <a:p>
            <a:pPr eaLnBrk="1" hangingPunct="1"/>
            <a:r>
              <a:rPr lang="en-US" altLang="en-US" b="1" u="sng" smtClean="0"/>
              <a:t>Tìm hiểu những hành vi không an toàn khi ngồi trên xe máy, xe đạp:</a:t>
            </a:r>
          </a:p>
          <a:p>
            <a:pPr eaLnBrk="1" hangingPunct="1"/>
            <a:endParaRPr lang="en-US" altLang="en-US" b="1" u="sng" smtClean="0"/>
          </a:p>
          <a:p>
            <a:pPr eaLnBrk="1" hangingPunct="1">
              <a:buFont typeface="Wingdings" pitchFamily="2" charset="2"/>
              <a:buChar char="v"/>
            </a:pPr>
            <a:r>
              <a:rPr lang="en-US" altLang="en-US" b="1" i="1" smtClean="0"/>
              <a:t>Bước 1: Hỏi học sinh</a:t>
            </a:r>
          </a:p>
          <a:p>
            <a:pPr eaLnBrk="1" hangingPunct="1">
              <a:buFontTx/>
              <a:buChar char="-"/>
            </a:pPr>
            <a:r>
              <a:rPr lang="en-US" altLang="en-US" smtClean="0"/>
              <a:t> Câu hỏi: </a:t>
            </a:r>
            <a:r>
              <a:rPr lang="en-US" altLang="en-US" smtClean="0">
                <a:solidFill>
                  <a:schemeClr val="bg1"/>
                </a:solidFill>
              </a:rPr>
              <a:t>Các em hãy cho biết những tư thế ngồi như thế nào là không an toàn trên xe máy, xe đạp?</a:t>
            </a:r>
          </a:p>
          <a:p>
            <a:pPr eaLnBrk="1" hangingPunct="1">
              <a:buFont typeface="Wingdings" pitchFamily="2" charset="2"/>
              <a:buChar char="v"/>
            </a:pPr>
            <a:r>
              <a:rPr lang="en-US" altLang="en-US" b="1" i="1" smtClean="0">
                <a:solidFill>
                  <a:schemeClr val="bg1"/>
                </a:solidFill>
              </a:rPr>
              <a:t>Bước 2: giáo viên bổ xung và nhấn mạnh</a:t>
            </a:r>
          </a:p>
          <a:p>
            <a:pPr eaLnBrk="1" hangingPunct="1">
              <a:buFontTx/>
              <a:buChar char="-"/>
            </a:pPr>
            <a:r>
              <a:rPr lang="en-US" altLang="en-US" smtClean="0"/>
              <a:t>Đứng lên thanh để chân phía sau</a:t>
            </a:r>
          </a:p>
          <a:p>
            <a:pPr eaLnBrk="1" hangingPunct="1">
              <a:buFontTx/>
              <a:buChar char="-"/>
            </a:pPr>
            <a:r>
              <a:rPr lang="en-US" altLang="en-US" smtClean="0"/>
              <a:t>Đứng hay ngồi phía trước người lái xe</a:t>
            </a:r>
          </a:p>
          <a:p>
            <a:pPr eaLnBrk="1" hangingPunct="1">
              <a:buFontTx/>
              <a:buChar char="-"/>
            </a:pPr>
            <a:r>
              <a:rPr lang="en-US" altLang="en-US" smtClean="0"/>
              <a:t>Chơi đùa trên xe hay quấy rầy người lái xe</a:t>
            </a:r>
          </a:p>
          <a:p>
            <a:pPr eaLnBrk="1" hangingPunct="1">
              <a:buFontTx/>
              <a:buChar char="-"/>
            </a:pPr>
            <a:r>
              <a:rPr lang="en-US" altLang="en-US" smtClean="0"/>
              <a:t>Ngồi quay lưng lại người lái xe</a:t>
            </a:r>
          </a:p>
        </p:txBody>
      </p:sp>
      <p:sp>
        <p:nvSpPr>
          <p:cNvPr id="107524"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nchor="b"/>
          <a:lstStyle>
            <a:lvl1pPr defTabSz="904875">
              <a:defRPr sz="1200">
                <a:solidFill>
                  <a:schemeClr val="tx1"/>
                </a:solidFill>
                <a:latin typeface="Arial" pitchFamily="34" charset="0"/>
                <a:cs typeface="Arial" pitchFamily="34" charset="0"/>
              </a:defRPr>
            </a:lvl1pPr>
            <a:lvl2pPr marL="742950" indent="-285750" defTabSz="904875">
              <a:defRPr sz="1200">
                <a:solidFill>
                  <a:schemeClr val="tx1"/>
                </a:solidFill>
                <a:latin typeface="Arial" pitchFamily="34" charset="0"/>
                <a:cs typeface="Arial" pitchFamily="34" charset="0"/>
              </a:defRPr>
            </a:lvl2pPr>
            <a:lvl3pPr marL="1143000" indent="-228600" defTabSz="904875">
              <a:defRPr sz="1200">
                <a:solidFill>
                  <a:schemeClr val="tx1"/>
                </a:solidFill>
                <a:latin typeface="Arial" pitchFamily="34" charset="0"/>
                <a:cs typeface="Arial" pitchFamily="34" charset="0"/>
              </a:defRPr>
            </a:lvl3pPr>
            <a:lvl4pPr marL="1600200" indent="-228600" defTabSz="904875">
              <a:defRPr sz="1200">
                <a:solidFill>
                  <a:schemeClr val="tx1"/>
                </a:solidFill>
                <a:latin typeface="Arial" pitchFamily="34" charset="0"/>
                <a:cs typeface="Arial" pitchFamily="34" charset="0"/>
              </a:defRPr>
            </a:lvl4pPr>
            <a:lvl5pPr marL="2057400" indent="-228600" defTabSz="904875">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fld id="{7CFBC450-9C43-413D-9110-57584F5B51EE}" type="slidenum">
              <a:rPr lang="en-US" altLang="en-US"/>
              <a:pPr algn="r" eaLnBrk="1" hangingPunct="1"/>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lstStyle/>
          <a:p>
            <a:pPr eaLnBrk="1" hangingPunct="1"/>
            <a:r>
              <a:rPr lang="en-US" altLang="en-US" b="1" u="sng" smtClean="0">
                <a:solidFill>
                  <a:srgbClr val="FF0000"/>
                </a:solidFill>
              </a:rPr>
              <a:t>Làm phần: Góc vui học</a:t>
            </a:r>
          </a:p>
          <a:p>
            <a:pPr eaLnBrk="1" hangingPunct="1"/>
            <a:endParaRPr lang="en-US" altLang="en-US" smtClean="0"/>
          </a:p>
          <a:p>
            <a:pPr eaLnBrk="1" hangingPunct="1">
              <a:buFont typeface="Wingdings" pitchFamily="2" charset="2"/>
              <a:buChar char="v"/>
            </a:pPr>
            <a:r>
              <a:rPr lang="en-US" altLang="en-US" b="1" i="1" smtClean="0"/>
              <a:t>Bước 1: Xem tranh để tìm hiểu</a:t>
            </a:r>
          </a:p>
          <a:p>
            <a:pPr eaLnBrk="1" hangingPunct="1">
              <a:buFontTx/>
              <a:buChar char="-"/>
            </a:pPr>
            <a:r>
              <a:rPr lang="en-US" altLang="en-US" smtClean="0"/>
              <a:t>Hãy xem tranh và tìm bạn nào ngồi chưa an toàn? Vì sao?</a:t>
            </a:r>
          </a:p>
          <a:p>
            <a:pPr eaLnBrk="1" hangingPunct="1">
              <a:buFont typeface="Wingdings" pitchFamily="2" charset="2"/>
              <a:buChar char="v"/>
            </a:pPr>
            <a:r>
              <a:rPr lang="en-US" altLang="en-US" b="1" i="1" smtClean="0"/>
              <a:t>Bước 2: Học sinh trả lời</a:t>
            </a:r>
          </a:p>
          <a:p>
            <a:pPr eaLnBrk="1" hangingPunct="1">
              <a:buFont typeface="Wingdings" pitchFamily="2" charset="2"/>
              <a:buChar char="v"/>
            </a:pPr>
            <a:r>
              <a:rPr lang="en-US" altLang="en-US" b="1" i="1" smtClean="0"/>
              <a:t>Bước 3: Kiểm tra và nhận xét câu trả lời của học sinh</a:t>
            </a:r>
          </a:p>
          <a:p>
            <a:pPr eaLnBrk="1" hangingPunct="1">
              <a:buFont typeface="Wingdings" pitchFamily="2" charset="2"/>
              <a:buChar char="v"/>
            </a:pPr>
            <a:r>
              <a:rPr lang="en-US" altLang="en-US" b="1" i="1" smtClean="0"/>
              <a:t>Bước 4: Giáo viên bổ xung và nhấn mạnh</a:t>
            </a:r>
          </a:p>
          <a:p>
            <a:pPr eaLnBrk="1" hangingPunct="1"/>
            <a:r>
              <a:rPr lang="en-US" altLang="en-US" smtClean="0"/>
              <a:t>- Hai anh chị đã ngồi đúng tư thế và đội mũ bảo hiểm trên đầu rất an toàn</a:t>
            </a:r>
          </a:p>
        </p:txBody>
      </p:sp>
      <p:sp>
        <p:nvSpPr>
          <p:cNvPr id="109572"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nchor="b"/>
          <a:lstStyle>
            <a:lvl1pPr defTabSz="904875">
              <a:defRPr sz="1200">
                <a:solidFill>
                  <a:schemeClr val="tx1"/>
                </a:solidFill>
                <a:latin typeface="Arial" pitchFamily="34" charset="0"/>
                <a:cs typeface="Arial" pitchFamily="34" charset="0"/>
              </a:defRPr>
            </a:lvl1pPr>
            <a:lvl2pPr marL="742950" indent="-285750" defTabSz="904875">
              <a:defRPr sz="1200">
                <a:solidFill>
                  <a:schemeClr val="tx1"/>
                </a:solidFill>
                <a:latin typeface="Arial" pitchFamily="34" charset="0"/>
                <a:cs typeface="Arial" pitchFamily="34" charset="0"/>
              </a:defRPr>
            </a:lvl2pPr>
            <a:lvl3pPr marL="1143000" indent="-228600" defTabSz="904875">
              <a:defRPr sz="1200">
                <a:solidFill>
                  <a:schemeClr val="tx1"/>
                </a:solidFill>
                <a:latin typeface="Arial" pitchFamily="34" charset="0"/>
                <a:cs typeface="Arial" pitchFamily="34" charset="0"/>
              </a:defRPr>
            </a:lvl3pPr>
            <a:lvl4pPr marL="1600200" indent="-228600" defTabSz="904875">
              <a:defRPr sz="1200">
                <a:solidFill>
                  <a:schemeClr val="tx1"/>
                </a:solidFill>
                <a:latin typeface="Arial" pitchFamily="34" charset="0"/>
                <a:cs typeface="Arial" pitchFamily="34" charset="0"/>
              </a:defRPr>
            </a:lvl4pPr>
            <a:lvl5pPr marL="2057400" indent="-228600" defTabSz="904875">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fld id="{6EFBC481-47A1-4CA5-9E39-63BCAFF96EE9}" type="slidenum">
              <a:rPr lang="en-US" altLang="en-US"/>
              <a:pPr algn="r" eaLnBrk="1" hangingPunct="1"/>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lstStyle/>
          <a:p>
            <a:pPr eaLnBrk="1" hangingPunct="1"/>
            <a:endParaRPr lang="en-US" altLang="en-US" b="1" u="sng" smtClean="0"/>
          </a:p>
        </p:txBody>
      </p:sp>
      <p:sp>
        <p:nvSpPr>
          <p:cNvPr id="111620"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nchor="b"/>
          <a:lstStyle>
            <a:lvl1pPr defTabSz="904875">
              <a:defRPr sz="1200">
                <a:solidFill>
                  <a:schemeClr val="tx1"/>
                </a:solidFill>
                <a:latin typeface="Arial" pitchFamily="34" charset="0"/>
                <a:cs typeface="Arial" pitchFamily="34" charset="0"/>
              </a:defRPr>
            </a:lvl1pPr>
            <a:lvl2pPr marL="742950" indent="-285750" defTabSz="904875">
              <a:defRPr sz="1200">
                <a:solidFill>
                  <a:schemeClr val="tx1"/>
                </a:solidFill>
                <a:latin typeface="Arial" pitchFamily="34" charset="0"/>
                <a:cs typeface="Arial" pitchFamily="34" charset="0"/>
              </a:defRPr>
            </a:lvl2pPr>
            <a:lvl3pPr marL="1143000" indent="-228600" defTabSz="904875">
              <a:defRPr sz="1200">
                <a:solidFill>
                  <a:schemeClr val="tx1"/>
                </a:solidFill>
                <a:latin typeface="Arial" pitchFamily="34" charset="0"/>
                <a:cs typeface="Arial" pitchFamily="34" charset="0"/>
              </a:defRPr>
            </a:lvl3pPr>
            <a:lvl4pPr marL="1600200" indent="-228600" defTabSz="904875">
              <a:defRPr sz="1200">
                <a:solidFill>
                  <a:schemeClr val="tx1"/>
                </a:solidFill>
                <a:latin typeface="Arial" pitchFamily="34" charset="0"/>
                <a:cs typeface="Arial" pitchFamily="34" charset="0"/>
              </a:defRPr>
            </a:lvl4pPr>
            <a:lvl5pPr marL="2057400" indent="-228600" defTabSz="904875">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fld id="{C030F0CB-B171-44CF-A434-0247DCCC5CD8}" type="slidenum">
              <a:rPr lang="en-US" altLang="en-US"/>
              <a:pPr algn="r" eaLnBrk="1" hangingPunct="1"/>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lstStyle/>
          <a:p>
            <a:pPr eaLnBrk="1" hangingPunct="1"/>
            <a:endParaRPr lang="en-US" altLang="en-US" smtClean="0"/>
          </a:p>
        </p:txBody>
      </p:sp>
      <p:sp>
        <p:nvSpPr>
          <p:cNvPr id="113668"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58" tIns="45278" rIns="90558" bIns="45278" anchor="b"/>
          <a:lstStyle>
            <a:lvl1pPr defTabSz="904875">
              <a:defRPr sz="1200">
                <a:solidFill>
                  <a:schemeClr val="tx1"/>
                </a:solidFill>
                <a:latin typeface="Arial" pitchFamily="34" charset="0"/>
                <a:cs typeface="Arial" pitchFamily="34" charset="0"/>
              </a:defRPr>
            </a:lvl1pPr>
            <a:lvl2pPr marL="742950" indent="-285750" defTabSz="904875">
              <a:defRPr sz="1200">
                <a:solidFill>
                  <a:schemeClr val="tx1"/>
                </a:solidFill>
                <a:latin typeface="Arial" pitchFamily="34" charset="0"/>
                <a:cs typeface="Arial" pitchFamily="34" charset="0"/>
              </a:defRPr>
            </a:lvl2pPr>
            <a:lvl3pPr marL="1143000" indent="-228600" defTabSz="904875">
              <a:defRPr sz="1200">
                <a:solidFill>
                  <a:schemeClr val="tx1"/>
                </a:solidFill>
                <a:latin typeface="Arial" pitchFamily="34" charset="0"/>
                <a:cs typeface="Arial" pitchFamily="34" charset="0"/>
              </a:defRPr>
            </a:lvl3pPr>
            <a:lvl4pPr marL="1600200" indent="-228600" defTabSz="904875">
              <a:defRPr sz="1200">
                <a:solidFill>
                  <a:schemeClr val="tx1"/>
                </a:solidFill>
                <a:latin typeface="Arial" pitchFamily="34" charset="0"/>
                <a:cs typeface="Arial" pitchFamily="34" charset="0"/>
              </a:defRPr>
            </a:lvl4pPr>
            <a:lvl5pPr marL="2057400" indent="-228600" defTabSz="904875">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fld id="{357ACC82-4783-41F4-871E-7E7565E5C04D}" type="slidenum">
              <a:rPr lang="en-US" altLang="en-US"/>
              <a:pPr algn="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ABC85EF-8DEE-4FE5-9907-0A627245A000}" type="datetimeFigureOut">
              <a:rPr lang="vi-VN" smtClean="0"/>
              <a:pPr/>
              <a:t>03/12/2019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A90D12-A834-4E69-8735-CA1AF2BED3D4}" type="slidenum">
              <a:rPr lang="vi-VN" smtClean="0"/>
              <a:pPr/>
              <a:t>‹#›</a:t>
            </a:fld>
            <a:endParaRPr lang="vi-VN"/>
          </a:p>
        </p:txBody>
      </p:sp>
    </p:spTree>
    <p:extLst>
      <p:ext uri="{BB962C8B-B14F-4D97-AF65-F5344CB8AC3E}">
        <p14:creationId xmlns:p14="http://schemas.microsoft.com/office/powerpoint/2010/main" xmlns="" val="201280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ABC85EF-8DEE-4FE5-9907-0A627245A000}" type="datetimeFigureOut">
              <a:rPr lang="vi-VN" smtClean="0"/>
              <a:pPr/>
              <a:t>03/12/2019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A90D12-A834-4E69-8735-CA1AF2BED3D4}" type="slidenum">
              <a:rPr lang="vi-VN" smtClean="0"/>
              <a:pPr/>
              <a:t>‹#›</a:t>
            </a:fld>
            <a:endParaRPr lang="vi-VN"/>
          </a:p>
        </p:txBody>
      </p:sp>
    </p:spTree>
    <p:extLst>
      <p:ext uri="{BB962C8B-B14F-4D97-AF65-F5344CB8AC3E}">
        <p14:creationId xmlns:p14="http://schemas.microsoft.com/office/powerpoint/2010/main" xmlns="" val="39689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ABC85EF-8DEE-4FE5-9907-0A627245A000}" type="datetimeFigureOut">
              <a:rPr lang="vi-VN" smtClean="0"/>
              <a:pPr/>
              <a:t>03/12/2019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A90D12-A834-4E69-8735-CA1AF2BED3D4}" type="slidenum">
              <a:rPr lang="vi-VN" smtClean="0"/>
              <a:pPr/>
              <a:t>‹#›</a:t>
            </a:fld>
            <a:endParaRPr lang="vi-VN"/>
          </a:p>
        </p:txBody>
      </p:sp>
    </p:spTree>
    <p:extLst>
      <p:ext uri="{BB962C8B-B14F-4D97-AF65-F5344CB8AC3E}">
        <p14:creationId xmlns:p14="http://schemas.microsoft.com/office/powerpoint/2010/main" xmlns="" val="80732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ABC85EF-8DEE-4FE5-9907-0A627245A000}" type="datetimeFigureOut">
              <a:rPr lang="vi-VN" smtClean="0"/>
              <a:pPr/>
              <a:t>03/12/2019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A90D12-A834-4E69-8735-CA1AF2BED3D4}" type="slidenum">
              <a:rPr lang="vi-VN" smtClean="0"/>
              <a:pPr/>
              <a:t>‹#›</a:t>
            </a:fld>
            <a:endParaRPr lang="vi-VN"/>
          </a:p>
        </p:txBody>
      </p:sp>
    </p:spTree>
    <p:extLst>
      <p:ext uri="{BB962C8B-B14F-4D97-AF65-F5344CB8AC3E}">
        <p14:creationId xmlns:p14="http://schemas.microsoft.com/office/powerpoint/2010/main" xmlns="" val="122750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C85EF-8DEE-4FE5-9907-0A627245A000}" type="datetimeFigureOut">
              <a:rPr lang="vi-VN" smtClean="0"/>
              <a:pPr/>
              <a:t>03/12/2019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A90D12-A834-4E69-8735-CA1AF2BED3D4}" type="slidenum">
              <a:rPr lang="vi-VN" smtClean="0"/>
              <a:pPr/>
              <a:t>‹#›</a:t>
            </a:fld>
            <a:endParaRPr lang="vi-VN"/>
          </a:p>
        </p:txBody>
      </p:sp>
    </p:spTree>
    <p:extLst>
      <p:ext uri="{BB962C8B-B14F-4D97-AF65-F5344CB8AC3E}">
        <p14:creationId xmlns:p14="http://schemas.microsoft.com/office/powerpoint/2010/main" xmlns="" val="136020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ABC85EF-8DEE-4FE5-9907-0A627245A000}" type="datetimeFigureOut">
              <a:rPr lang="vi-VN" smtClean="0"/>
              <a:pPr/>
              <a:t>03/12/2019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9A90D12-A834-4E69-8735-CA1AF2BED3D4}" type="slidenum">
              <a:rPr lang="vi-VN" smtClean="0"/>
              <a:pPr/>
              <a:t>‹#›</a:t>
            </a:fld>
            <a:endParaRPr lang="vi-VN"/>
          </a:p>
        </p:txBody>
      </p:sp>
    </p:spTree>
    <p:extLst>
      <p:ext uri="{BB962C8B-B14F-4D97-AF65-F5344CB8AC3E}">
        <p14:creationId xmlns:p14="http://schemas.microsoft.com/office/powerpoint/2010/main" xmlns="" val="235487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ABC85EF-8DEE-4FE5-9907-0A627245A000}" type="datetimeFigureOut">
              <a:rPr lang="vi-VN" smtClean="0"/>
              <a:pPr/>
              <a:t>03/12/2019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9A90D12-A834-4E69-8735-CA1AF2BED3D4}" type="slidenum">
              <a:rPr lang="vi-VN" smtClean="0"/>
              <a:pPr/>
              <a:t>‹#›</a:t>
            </a:fld>
            <a:endParaRPr lang="vi-VN"/>
          </a:p>
        </p:txBody>
      </p:sp>
    </p:spTree>
    <p:extLst>
      <p:ext uri="{BB962C8B-B14F-4D97-AF65-F5344CB8AC3E}">
        <p14:creationId xmlns:p14="http://schemas.microsoft.com/office/powerpoint/2010/main" xmlns="" val="50950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ABC85EF-8DEE-4FE5-9907-0A627245A000}" type="datetimeFigureOut">
              <a:rPr lang="vi-VN" smtClean="0"/>
              <a:pPr/>
              <a:t>03/12/2019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9A90D12-A834-4E69-8735-CA1AF2BED3D4}" type="slidenum">
              <a:rPr lang="vi-VN" smtClean="0"/>
              <a:pPr/>
              <a:t>‹#›</a:t>
            </a:fld>
            <a:endParaRPr lang="vi-VN"/>
          </a:p>
        </p:txBody>
      </p:sp>
    </p:spTree>
    <p:extLst>
      <p:ext uri="{BB962C8B-B14F-4D97-AF65-F5344CB8AC3E}">
        <p14:creationId xmlns:p14="http://schemas.microsoft.com/office/powerpoint/2010/main" xmlns="" val="147860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C85EF-8DEE-4FE5-9907-0A627245A000}" type="datetimeFigureOut">
              <a:rPr lang="vi-VN" smtClean="0"/>
              <a:pPr/>
              <a:t>03/12/2019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9A90D12-A834-4E69-8735-CA1AF2BED3D4}" type="slidenum">
              <a:rPr lang="vi-VN" smtClean="0"/>
              <a:pPr/>
              <a:t>‹#›</a:t>
            </a:fld>
            <a:endParaRPr lang="vi-VN"/>
          </a:p>
        </p:txBody>
      </p:sp>
    </p:spTree>
    <p:extLst>
      <p:ext uri="{BB962C8B-B14F-4D97-AF65-F5344CB8AC3E}">
        <p14:creationId xmlns:p14="http://schemas.microsoft.com/office/powerpoint/2010/main" xmlns="" val="186236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C85EF-8DEE-4FE5-9907-0A627245A000}" type="datetimeFigureOut">
              <a:rPr lang="vi-VN" smtClean="0"/>
              <a:pPr/>
              <a:t>03/12/2019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9A90D12-A834-4E69-8735-CA1AF2BED3D4}" type="slidenum">
              <a:rPr lang="vi-VN" smtClean="0"/>
              <a:pPr/>
              <a:t>‹#›</a:t>
            </a:fld>
            <a:endParaRPr lang="vi-VN"/>
          </a:p>
        </p:txBody>
      </p:sp>
    </p:spTree>
    <p:extLst>
      <p:ext uri="{BB962C8B-B14F-4D97-AF65-F5344CB8AC3E}">
        <p14:creationId xmlns:p14="http://schemas.microsoft.com/office/powerpoint/2010/main" xmlns="" val="36353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C85EF-8DEE-4FE5-9907-0A627245A000}" type="datetimeFigureOut">
              <a:rPr lang="vi-VN" smtClean="0"/>
              <a:pPr/>
              <a:t>03/12/2019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9A90D12-A834-4E69-8735-CA1AF2BED3D4}" type="slidenum">
              <a:rPr lang="vi-VN" smtClean="0"/>
              <a:pPr/>
              <a:t>‹#›</a:t>
            </a:fld>
            <a:endParaRPr lang="vi-VN"/>
          </a:p>
        </p:txBody>
      </p:sp>
    </p:spTree>
    <p:extLst>
      <p:ext uri="{BB962C8B-B14F-4D97-AF65-F5344CB8AC3E}">
        <p14:creationId xmlns:p14="http://schemas.microsoft.com/office/powerpoint/2010/main" xmlns="" val="314135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C85EF-8DEE-4FE5-9907-0A627245A000}" type="datetimeFigureOut">
              <a:rPr lang="vi-VN" smtClean="0"/>
              <a:pPr/>
              <a:t>03/12/2019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90D12-A834-4E69-8735-CA1AF2BED3D4}" type="slidenum">
              <a:rPr lang="vi-VN" smtClean="0"/>
              <a:pPr/>
              <a:t>‹#›</a:t>
            </a:fld>
            <a:endParaRPr lang="vi-VN"/>
          </a:p>
        </p:txBody>
      </p:sp>
    </p:spTree>
    <p:extLst>
      <p:ext uri="{BB962C8B-B14F-4D97-AF65-F5344CB8AC3E}">
        <p14:creationId xmlns:p14="http://schemas.microsoft.com/office/powerpoint/2010/main" xmlns="" val="233203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6.png"/><Relationship Id="rId7"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E6365B1D-11B1-4FFD-A8DE-0DC9C3765856}" type="slidenum">
              <a:rPr lang="en-US" altLang="en-US" sz="1400"/>
              <a:pPr/>
              <a:t>1</a:t>
            </a:fld>
            <a:endParaRPr lang="en-US" altLang="en-US" sz="1400"/>
          </a:p>
        </p:txBody>
      </p:sp>
      <p:sp>
        <p:nvSpPr>
          <p:cNvPr id="97283" name="TextBox 15"/>
          <p:cNvSpPr txBox="1">
            <a:spLocks noChangeArrowheads="1"/>
          </p:cNvSpPr>
          <p:nvPr/>
        </p:nvSpPr>
        <p:spPr bwMode="auto">
          <a:xfrm>
            <a:off x="1360488" y="177800"/>
            <a:ext cx="83264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kumimoji="1" lang="en-US" altLang="en-US" sz="2800" b="1">
                <a:solidFill>
                  <a:srgbClr val="00B050"/>
                </a:solidFill>
                <a:latin typeface="Tahoma" pitchFamily="34" charset="0"/>
                <a:ea typeface="MS PGothic" pitchFamily="34" charset="-128"/>
                <a:cs typeface="Tahoma" pitchFamily="34" charset="0"/>
              </a:rPr>
              <a:t>Bài 6: Ngồi an toàn trên xe máy, xe đạp</a:t>
            </a:r>
          </a:p>
        </p:txBody>
      </p:sp>
      <p:pic>
        <p:nvPicPr>
          <p:cNvPr id="97284"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846138"/>
            <a:ext cx="2316163"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285"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9413" y="838200"/>
            <a:ext cx="2319337"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286" name="Picture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10200" y="838200"/>
            <a:ext cx="2320925"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287" name="Picture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1313" y="3505200"/>
            <a:ext cx="2354262" cy="221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288" name="Picture 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94013" y="3505200"/>
            <a:ext cx="2344737" cy="221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28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l="57813" t="26892" r="29688" b="47916"/>
          <a:stretch>
            <a:fillRect/>
          </a:stretch>
        </p:blipFill>
        <p:spPr bwMode="auto">
          <a:xfrm>
            <a:off x="7620000" y="4481513"/>
            <a:ext cx="1466850" cy="214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Cloud Callout 11"/>
          <p:cNvSpPr>
            <a:spLocks noChangeArrowheads="1"/>
          </p:cNvSpPr>
          <p:nvPr/>
        </p:nvSpPr>
        <p:spPr bwMode="auto">
          <a:xfrm>
            <a:off x="5380038" y="3068638"/>
            <a:ext cx="2886075" cy="1709737"/>
          </a:xfrm>
          <a:prstGeom prst="cloudCallout">
            <a:avLst>
              <a:gd name="adj1" fmla="val 38042"/>
              <a:gd name="adj2" fmla="val 90088"/>
            </a:avLst>
          </a:prstGeom>
          <a:solidFill>
            <a:srgbClr val="FFC000"/>
          </a:solidFill>
          <a:ln w="9525" algn="ctr">
            <a:solidFill>
              <a:schemeClr val="tx1"/>
            </a:solidFill>
            <a:round/>
            <a:headEnd/>
            <a:tailEnd/>
          </a:ln>
        </p:spPr>
        <p:txBody>
          <a:bodyPr wrap="none" anchor="ctr"/>
          <a:lstStyle/>
          <a:p>
            <a:pPr algn="ctr" eaLnBrk="1" hangingPunct="1"/>
            <a:r>
              <a:rPr kumimoji="1" lang="en-US" altLang="en-US" sz="2000" b="1">
                <a:ea typeface="MS PGothic" pitchFamily="34" charset="-128"/>
              </a:rPr>
              <a:t>       Theo các em, bạn</a:t>
            </a:r>
          </a:p>
          <a:p>
            <a:pPr algn="ctr" eaLnBrk="1" hangingPunct="1"/>
            <a:r>
              <a:rPr kumimoji="1" lang="en-US" altLang="en-US" sz="2000" b="1">
                <a:ea typeface="MS PGothic" pitchFamily="34" charset="-128"/>
              </a:rPr>
              <a:t>nào ngồi an </a:t>
            </a:r>
          </a:p>
          <a:p>
            <a:pPr algn="ctr" eaLnBrk="1" hangingPunct="1"/>
            <a:r>
              <a:rPr kumimoji="1" lang="en-US" altLang="en-US" sz="2000" b="1">
                <a:ea typeface="MS PGothic" pitchFamily="34" charset="-128"/>
              </a:rPr>
              <a:t>toàn trên xe máy,</a:t>
            </a:r>
          </a:p>
          <a:p>
            <a:pPr algn="ctr" eaLnBrk="1" hangingPunct="1"/>
            <a:r>
              <a:rPr kumimoji="1" lang="en-US" altLang="en-US" sz="2000" b="1">
                <a:ea typeface="MS PGothic" pitchFamily="34" charset="-128"/>
              </a:rPr>
              <a:t>xe đạp?</a:t>
            </a:r>
          </a:p>
        </p:txBody>
      </p:sp>
      <p:pic>
        <p:nvPicPr>
          <p:cNvPr id="97291" name="Picture 25" descr="00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9600" y="28575"/>
            <a:ext cx="652463"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65538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16"/>
          <p:cNvGrpSpPr>
            <a:grpSpLocks/>
          </p:cNvGrpSpPr>
          <p:nvPr/>
        </p:nvGrpSpPr>
        <p:grpSpPr bwMode="auto">
          <a:xfrm>
            <a:off x="228600" y="2230438"/>
            <a:ext cx="2247900" cy="4572000"/>
            <a:chOff x="381000" y="1905000"/>
            <a:chExt cx="2247900" cy="4572000"/>
          </a:xfrm>
        </p:grpSpPr>
        <p:pic>
          <p:nvPicPr>
            <p:cNvPr id="9831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l="30469" t="56250" r="59375" b="16667"/>
            <a:stretch>
              <a:fillRect/>
            </a:stretch>
          </p:blipFill>
          <p:spPr bwMode="auto">
            <a:xfrm>
              <a:off x="381000" y="1981200"/>
              <a:ext cx="22479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13" name="Rectangle 15"/>
            <p:cNvSpPr>
              <a:spLocks noChangeArrowheads="1"/>
            </p:cNvSpPr>
            <p:nvPr/>
          </p:nvSpPr>
          <p:spPr bwMode="auto">
            <a:xfrm>
              <a:off x="1676400" y="1905000"/>
              <a:ext cx="457200" cy="228600"/>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p>
              <a:pPr eaLnBrk="1" hangingPunct="1"/>
              <a:endParaRPr lang="en-US" altLang="en-US"/>
            </a:p>
          </p:txBody>
        </p:sp>
      </p:grpSp>
      <p:sp>
        <p:nvSpPr>
          <p:cNvPr id="98308" name="Rounded Rectangular Callout 17"/>
          <p:cNvSpPr>
            <a:spLocks noChangeArrowheads="1"/>
          </p:cNvSpPr>
          <p:nvPr/>
        </p:nvSpPr>
        <p:spPr bwMode="auto">
          <a:xfrm>
            <a:off x="228600" y="990600"/>
            <a:ext cx="3048000" cy="1016000"/>
          </a:xfrm>
          <a:prstGeom prst="wedgeRoundRectCallout">
            <a:avLst>
              <a:gd name="adj1" fmla="val 18202"/>
              <a:gd name="adj2" fmla="val 101358"/>
              <a:gd name="adj3" fmla="val 16667"/>
            </a:avLst>
          </a:prstGeom>
          <a:solidFill>
            <a:srgbClr val="FFFF99"/>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defRPr/>
            </a:pPr>
            <a:r>
              <a:rPr lang="en-US" altLang="en-US" sz="1800" b="1" dirty="0" err="1" smtClean="0">
                <a:solidFill>
                  <a:schemeClr val="tx1">
                    <a:lumMod val="95000"/>
                    <a:lumOff val="5000"/>
                  </a:schemeClr>
                </a:solidFill>
              </a:rPr>
              <a:t>Em</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hãy</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nêu</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các</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bước</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đội</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mũ</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bảo</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hiểm</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đúng</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cách</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và</a:t>
            </a:r>
            <a:r>
              <a:rPr lang="en-US" altLang="en-US" sz="1800" b="1" dirty="0" smtClean="0">
                <a:solidFill>
                  <a:schemeClr val="tx1">
                    <a:lumMod val="95000"/>
                    <a:lumOff val="5000"/>
                  </a:schemeClr>
                </a:solidFill>
              </a:rPr>
              <a:t> an </a:t>
            </a:r>
            <a:r>
              <a:rPr lang="en-US" altLang="en-US" sz="1800" b="1" dirty="0" err="1" smtClean="0">
                <a:solidFill>
                  <a:schemeClr val="tx1">
                    <a:lumMod val="95000"/>
                    <a:lumOff val="5000"/>
                  </a:schemeClr>
                </a:solidFill>
              </a:rPr>
              <a:t>toàn</a:t>
            </a:r>
            <a:r>
              <a:rPr lang="en-US" altLang="en-US" sz="1800" b="1" dirty="0" smtClean="0">
                <a:solidFill>
                  <a:schemeClr val="tx1">
                    <a:lumMod val="95000"/>
                    <a:lumOff val="5000"/>
                  </a:schemeClr>
                </a:solidFill>
              </a:rPr>
              <a:t>?</a:t>
            </a:r>
          </a:p>
        </p:txBody>
      </p:sp>
      <p:sp>
        <p:nvSpPr>
          <p:cNvPr id="2" name="Slide Number Placeholder 9"/>
          <p:cNvSpPr txBox="1">
            <a:spLocks/>
          </p:cNvSpPr>
          <p:nvPr/>
        </p:nvSpPr>
        <p:spPr bwMode="auto">
          <a:xfrm>
            <a:off x="8458200" y="42863"/>
            <a:ext cx="642938"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r" eaLnBrk="1" hangingPunct="1"/>
            <a:fld id="{DAFF447D-F07D-4548-88B7-B659C331ADA9}" type="slidenum">
              <a:rPr lang="en-US" altLang="en-US" sz="1800" b="1"/>
              <a:pPr algn="r" eaLnBrk="1" hangingPunct="1"/>
              <a:t>2</a:t>
            </a:fld>
            <a:endParaRPr lang="en-US" altLang="en-US" sz="1800" b="1"/>
          </a:p>
        </p:txBody>
      </p:sp>
      <p:pic>
        <p:nvPicPr>
          <p:cNvPr id="98309" name="Picture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489325" y="1274763"/>
            <a:ext cx="4803775" cy="360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10" name="TextBox 13"/>
          <p:cNvSpPr txBox="1">
            <a:spLocks noChangeArrowheads="1"/>
          </p:cNvSpPr>
          <p:nvPr/>
        </p:nvSpPr>
        <p:spPr bwMode="auto">
          <a:xfrm>
            <a:off x="3276600" y="42863"/>
            <a:ext cx="7683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kumimoji="1" lang="en-US" altLang="en-US" b="1">
                <a:solidFill>
                  <a:srgbClr val="00B050"/>
                </a:solidFill>
                <a:latin typeface="Tahoma" pitchFamily="34" charset="0"/>
                <a:ea typeface="MS PGothic" pitchFamily="34" charset="-128"/>
                <a:cs typeface="Tahoma" pitchFamily="34" charset="0"/>
              </a:rPr>
              <a:t>Ôn lại bài cũ </a:t>
            </a:r>
          </a:p>
        </p:txBody>
      </p:sp>
      <p:pic>
        <p:nvPicPr>
          <p:cNvPr id="98311" name="Picture 28" descr="0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8988" y="177800"/>
            <a:ext cx="1016000" cy="58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1748704"/>
      </p:ext>
    </p:extLst>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AM_1775"/>
          <p:cNvPicPr>
            <a:picLocks noChangeAspect="1" noChangeArrowheads="1"/>
          </p:cNvPicPr>
          <p:nvPr/>
        </p:nvPicPr>
        <p:blipFill>
          <a:blip r:embed="rId3" cstate="print"/>
          <a:srcRect l="9278" t="11755" r="18557"/>
          <a:stretch>
            <a:fillRect/>
          </a:stretch>
        </p:blipFill>
        <p:spPr bwMode="auto">
          <a:xfrm>
            <a:off x="4208095" y="1221541"/>
            <a:ext cx="4732020" cy="4461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Oval Callout 14"/>
          <p:cNvSpPr>
            <a:spLocks noChangeArrowheads="1"/>
          </p:cNvSpPr>
          <p:nvPr/>
        </p:nvSpPr>
        <p:spPr bwMode="auto">
          <a:xfrm>
            <a:off x="1724025" y="3452813"/>
            <a:ext cx="2217738" cy="1728787"/>
          </a:xfrm>
          <a:prstGeom prst="wedgeEllipseCallout">
            <a:avLst>
              <a:gd name="adj1" fmla="val -69757"/>
              <a:gd name="adj2" fmla="val 61110"/>
            </a:avLst>
          </a:prstGeom>
          <a:solidFill>
            <a:srgbClr val="FFFF99"/>
          </a:solidFill>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30000"/>
              </a:spcBef>
              <a:buFontTx/>
              <a:buNone/>
              <a:defRPr/>
            </a:pPr>
            <a:r>
              <a:rPr lang="en-US" altLang="en-US" sz="1800" b="1" dirty="0" err="1" smtClean="0">
                <a:solidFill>
                  <a:schemeClr val="tx1">
                    <a:lumMod val="95000"/>
                    <a:lumOff val="5000"/>
                  </a:schemeClr>
                </a:solidFill>
              </a:rPr>
              <a:t>Tư</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thế</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ngồi</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trên</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xe</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của</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các</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em</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như</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thế</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nào</a:t>
            </a:r>
            <a:r>
              <a:rPr lang="en-US" altLang="en-US" sz="1800" b="1" dirty="0" smtClean="0">
                <a:solidFill>
                  <a:schemeClr val="tx1">
                    <a:lumMod val="95000"/>
                    <a:lumOff val="5000"/>
                  </a:schemeClr>
                </a:solidFill>
              </a:rPr>
              <a:t>?</a:t>
            </a:r>
          </a:p>
        </p:txBody>
      </p:sp>
      <p:pic>
        <p:nvPicPr>
          <p:cNvPr id="10035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29688" t="26042" r="57813" b="47916"/>
          <a:stretch>
            <a:fillRect/>
          </a:stretch>
        </p:blipFill>
        <p:spPr bwMode="auto">
          <a:xfrm>
            <a:off x="0" y="4446588"/>
            <a:ext cx="1428750" cy="241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57" name="Slide Number Placeholder 9"/>
          <p:cNvSpPr txBox="1">
            <a:spLocks/>
          </p:cNvSpPr>
          <p:nvPr/>
        </p:nvSpPr>
        <p:spPr bwMode="auto">
          <a:xfrm>
            <a:off x="8458200" y="42863"/>
            <a:ext cx="642938"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r" eaLnBrk="1" hangingPunct="1"/>
            <a:fld id="{C548BDAD-810A-4829-8DBC-35F054FE4C2A}" type="slidenum">
              <a:rPr lang="en-US" altLang="en-US" sz="1800" b="1"/>
              <a:pPr algn="r" eaLnBrk="1" hangingPunct="1"/>
              <a:t>3</a:t>
            </a:fld>
            <a:endParaRPr lang="en-US" altLang="en-US" sz="1800" b="1"/>
          </a:p>
        </p:txBody>
      </p:sp>
      <p:sp>
        <p:nvSpPr>
          <p:cNvPr id="100358" name="TextBox 13"/>
          <p:cNvSpPr txBox="1">
            <a:spLocks noChangeArrowheads="1"/>
          </p:cNvSpPr>
          <p:nvPr/>
        </p:nvSpPr>
        <p:spPr bwMode="auto">
          <a:xfrm>
            <a:off x="2803525" y="0"/>
            <a:ext cx="7683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kumimoji="1" lang="en-US" altLang="en-US" b="1">
                <a:solidFill>
                  <a:srgbClr val="00B050"/>
                </a:solidFill>
                <a:latin typeface="Tahoma" pitchFamily="34" charset="0"/>
                <a:ea typeface="MS PGothic" pitchFamily="34" charset="-128"/>
                <a:cs typeface="Tahoma" pitchFamily="34" charset="0"/>
              </a:rPr>
              <a:t>Giới thiệu bài mới</a:t>
            </a:r>
          </a:p>
        </p:txBody>
      </p:sp>
      <p:sp>
        <p:nvSpPr>
          <p:cNvPr id="13" name="Oval Callout 12"/>
          <p:cNvSpPr>
            <a:spLocks noChangeArrowheads="1"/>
          </p:cNvSpPr>
          <p:nvPr/>
        </p:nvSpPr>
        <p:spPr bwMode="auto">
          <a:xfrm>
            <a:off x="152400" y="595313"/>
            <a:ext cx="2651125" cy="2857500"/>
          </a:xfrm>
          <a:prstGeom prst="wedgeEllipseCallout">
            <a:avLst>
              <a:gd name="adj1" fmla="val -7067"/>
              <a:gd name="adj2" fmla="val 110108"/>
            </a:avLst>
          </a:prstGeom>
          <a:solidFill>
            <a:srgbClr val="FFFF99"/>
          </a:solidFill>
          <a:ln>
            <a:headEnd/>
            <a:tailEnd/>
          </a:ln>
        </p:spPr>
        <p:style>
          <a:lnRef idx="1">
            <a:schemeClr val="accent5"/>
          </a:lnRef>
          <a:fillRef idx="2">
            <a:schemeClr val="accent5"/>
          </a:fillRef>
          <a:effectRef idx="1">
            <a:schemeClr val="accent5"/>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800" b="1" dirty="0" err="1" smtClean="0">
                <a:solidFill>
                  <a:schemeClr val="tx1">
                    <a:lumMod val="95000"/>
                    <a:lumOff val="5000"/>
                  </a:schemeClr>
                </a:solidFill>
              </a:rPr>
              <a:t>Các</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em</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có</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thường</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xuyên</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được</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bố</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mẹ</a:t>
            </a:r>
            <a:endParaRPr lang="en-US" altLang="en-US" sz="1800" b="1" dirty="0" smtClean="0">
              <a:solidFill>
                <a:schemeClr val="tx1">
                  <a:lumMod val="95000"/>
                  <a:lumOff val="5000"/>
                </a:schemeClr>
              </a:solidFill>
            </a:endParaRPr>
          </a:p>
          <a:p>
            <a:pPr algn="ctr" eaLnBrk="1" hangingPunct="1">
              <a:spcBef>
                <a:spcPct val="0"/>
              </a:spcBef>
              <a:buFontTx/>
              <a:buNone/>
              <a:defRPr/>
            </a:pP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đưa</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đón</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bằng</a:t>
            </a:r>
            <a:r>
              <a:rPr lang="en-US" altLang="en-US" sz="1800" b="1" dirty="0" smtClean="0">
                <a:solidFill>
                  <a:schemeClr val="tx1">
                    <a:lumMod val="95000"/>
                    <a:lumOff val="5000"/>
                  </a:schemeClr>
                </a:solidFill>
              </a:rPr>
              <a:t> </a:t>
            </a:r>
          </a:p>
          <a:p>
            <a:pPr algn="ctr" eaLnBrk="1" hangingPunct="1">
              <a:spcBef>
                <a:spcPct val="0"/>
              </a:spcBef>
              <a:buFontTx/>
              <a:buNone/>
              <a:defRPr/>
            </a:pPr>
            <a:r>
              <a:rPr lang="en-US" altLang="en-US" sz="1800" b="1" dirty="0" err="1" smtClean="0">
                <a:solidFill>
                  <a:schemeClr val="tx1">
                    <a:lumMod val="95000"/>
                    <a:lumOff val="5000"/>
                  </a:schemeClr>
                </a:solidFill>
              </a:rPr>
              <a:t>xe</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máy</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xe</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đạp</a:t>
            </a:r>
            <a:r>
              <a:rPr lang="en-US" altLang="en-US" sz="1800" b="1" dirty="0" smtClean="0">
                <a:solidFill>
                  <a:schemeClr val="tx1">
                    <a:lumMod val="95000"/>
                    <a:lumOff val="5000"/>
                  </a:schemeClr>
                </a:solidFill>
              </a:rPr>
              <a:t> </a:t>
            </a:r>
          </a:p>
          <a:p>
            <a:pPr algn="ctr" eaLnBrk="1" hangingPunct="1">
              <a:spcBef>
                <a:spcPct val="0"/>
              </a:spcBef>
              <a:buFontTx/>
              <a:buNone/>
              <a:defRPr/>
            </a:pPr>
            <a:r>
              <a:rPr lang="en-US" altLang="en-US" sz="1800" b="1" dirty="0" err="1" smtClean="0">
                <a:solidFill>
                  <a:schemeClr val="tx1">
                    <a:lumMod val="95000"/>
                    <a:lumOff val="5000"/>
                  </a:schemeClr>
                </a:solidFill>
              </a:rPr>
              <a:t>đến</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trường</a:t>
            </a:r>
            <a:r>
              <a:rPr lang="en-US" altLang="en-US" sz="1800" b="1" dirty="0" smtClean="0">
                <a:solidFill>
                  <a:schemeClr val="tx1">
                    <a:lumMod val="95000"/>
                    <a:lumOff val="5000"/>
                  </a:schemeClr>
                </a:solidFill>
              </a:rPr>
              <a:t> </a:t>
            </a:r>
          </a:p>
          <a:p>
            <a:pPr algn="ctr" eaLnBrk="1" hangingPunct="1">
              <a:spcBef>
                <a:spcPct val="0"/>
              </a:spcBef>
              <a:buFontTx/>
              <a:buNone/>
              <a:defRPr/>
            </a:pPr>
            <a:r>
              <a:rPr lang="en-US" altLang="en-US" sz="1800" b="1" dirty="0" smtClean="0">
                <a:solidFill>
                  <a:schemeClr val="tx1">
                    <a:lumMod val="95000"/>
                    <a:lumOff val="5000"/>
                  </a:schemeClr>
                </a:solidFill>
              </a:rPr>
              <a:t>hay </a:t>
            </a:r>
            <a:r>
              <a:rPr lang="en-US" altLang="en-US" sz="1800" b="1" dirty="0" err="1" smtClean="0">
                <a:solidFill>
                  <a:schemeClr val="tx1">
                    <a:lumMod val="95000"/>
                    <a:lumOff val="5000"/>
                  </a:schemeClr>
                </a:solidFill>
              </a:rPr>
              <a:t>không</a:t>
            </a:r>
            <a:r>
              <a:rPr lang="en-US" altLang="en-US" sz="1800" b="1" dirty="0" smtClean="0">
                <a:solidFill>
                  <a:schemeClr val="tx1">
                    <a:lumMod val="95000"/>
                    <a:lumOff val="5000"/>
                  </a:schemeClr>
                </a:solidFill>
              </a:rPr>
              <a:t>?</a:t>
            </a:r>
            <a:endParaRPr lang="en-US" altLang="en-US" sz="1800" dirty="0" smtClean="0">
              <a:solidFill>
                <a:schemeClr val="tx1">
                  <a:lumMod val="95000"/>
                  <a:lumOff val="5000"/>
                </a:schemeClr>
              </a:solidFill>
            </a:endParaRPr>
          </a:p>
        </p:txBody>
      </p:sp>
    </p:spTree>
    <p:extLst>
      <p:ext uri="{BB962C8B-B14F-4D97-AF65-F5344CB8AC3E}">
        <p14:creationId xmlns:p14="http://schemas.microsoft.com/office/powerpoint/2010/main" xmlns="" val="2830608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Group 22"/>
          <p:cNvGrpSpPr>
            <a:grpSpLocks/>
          </p:cNvGrpSpPr>
          <p:nvPr/>
        </p:nvGrpSpPr>
        <p:grpSpPr bwMode="auto">
          <a:xfrm>
            <a:off x="0" y="3657600"/>
            <a:ext cx="1524000" cy="2800350"/>
            <a:chOff x="0" y="3657600"/>
            <a:chExt cx="1524000" cy="2800773"/>
          </a:xfrm>
        </p:grpSpPr>
        <p:pic>
          <p:nvPicPr>
            <p:cNvPr id="102425"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57813" t="26042" r="29688" b="47916"/>
            <a:stretch>
              <a:fillRect/>
            </a:stretch>
          </p:blipFill>
          <p:spPr bwMode="auto">
            <a:xfrm flipH="1">
              <a:off x="0" y="3886200"/>
              <a:ext cx="1524000" cy="2572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26" name="Rectangle 20"/>
            <p:cNvSpPr>
              <a:spLocks noChangeArrowheads="1"/>
            </p:cNvSpPr>
            <p:nvPr/>
          </p:nvSpPr>
          <p:spPr bwMode="auto">
            <a:xfrm>
              <a:off x="914400" y="3657600"/>
              <a:ext cx="304800" cy="304800"/>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p>
              <a:pPr eaLnBrk="1" hangingPunct="1"/>
              <a:endParaRPr lang="en-US" altLang="en-US"/>
            </a:p>
          </p:txBody>
        </p:sp>
      </p:grpSp>
      <p:sp>
        <p:nvSpPr>
          <p:cNvPr id="27" name="Rounded Rectangular Callout 26"/>
          <p:cNvSpPr/>
          <p:nvPr/>
        </p:nvSpPr>
        <p:spPr bwMode="auto">
          <a:xfrm>
            <a:off x="1371600" y="3886200"/>
            <a:ext cx="1981200" cy="1736646"/>
          </a:xfrm>
          <a:prstGeom prst="wedgeRoundRectCallout">
            <a:avLst>
              <a:gd name="adj1" fmla="val -77378"/>
              <a:gd name="adj2" fmla="val -44596"/>
              <a:gd name="adj3" fmla="val 16667"/>
            </a:avLst>
          </a:prstGeom>
          <a:solidFill>
            <a:srgbClr val="FFC000"/>
          </a:solidFill>
          <a:ln w="9525" cap="flat" cmpd="sng" algn="ctr">
            <a:solidFill>
              <a:srgbClr val="00B050"/>
            </a:solidFill>
            <a:prstDash val="solid"/>
            <a:round/>
            <a:headEnd type="none" w="med" len="med"/>
            <a:tailEnd type="none" w="med" len="med"/>
          </a:ln>
          <a:effectLst/>
        </p:spPr>
        <p:txBody>
          <a:bodyPr anchor="ctr">
            <a:spAutoFit/>
            <a:scene3d>
              <a:camera prst="orthographicFront"/>
              <a:lightRig rig="threePt" dir="t"/>
            </a:scene3d>
            <a:sp3d extrusionH="57150">
              <a:bevelT w="38100" h="38100"/>
            </a:sp3d>
          </a:bodyPr>
          <a:lstStyle/>
          <a:p>
            <a:pPr algn="ctr" eaLnBrk="1" hangingPunct="1">
              <a:defRPr/>
            </a:pPr>
            <a:r>
              <a:rPr lang="en-US" sz="1600" b="1" dirty="0" err="1"/>
              <a:t>Các</a:t>
            </a:r>
            <a:r>
              <a:rPr lang="en-US" sz="1600" b="1" dirty="0"/>
              <a:t> </a:t>
            </a:r>
            <a:r>
              <a:rPr lang="en-US" sz="1600" b="1" dirty="0" err="1"/>
              <a:t>bạn</a:t>
            </a:r>
            <a:r>
              <a:rPr lang="en-US" sz="1600" b="1" dirty="0"/>
              <a:t> </a:t>
            </a:r>
            <a:r>
              <a:rPr lang="en-US" sz="1600" b="1" dirty="0" err="1"/>
              <a:t>nhỏ</a:t>
            </a:r>
            <a:r>
              <a:rPr lang="en-US" sz="1600" b="1" dirty="0"/>
              <a:t> </a:t>
            </a:r>
            <a:r>
              <a:rPr lang="en-US" sz="1600" b="1" dirty="0" err="1"/>
              <a:t>trong</a:t>
            </a:r>
            <a:r>
              <a:rPr lang="en-US" sz="1600" b="1" dirty="0"/>
              <a:t> </a:t>
            </a:r>
            <a:r>
              <a:rPr lang="en-US" sz="1600" b="1" dirty="0" err="1"/>
              <a:t>tranh</a:t>
            </a:r>
            <a:r>
              <a:rPr lang="en-US" sz="1600" b="1" dirty="0"/>
              <a:t> </a:t>
            </a:r>
            <a:r>
              <a:rPr lang="en-US" sz="1600" b="1" dirty="0" err="1"/>
              <a:t>đang</a:t>
            </a:r>
            <a:r>
              <a:rPr lang="en-US" sz="1600" b="1" dirty="0"/>
              <a:t> </a:t>
            </a:r>
            <a:r>
              <a:rPr lang="en-US" sz="1600" b="1" dirty="0" err="1"/>
              <a:t>có</a:t>
            </a:r>
            <a:r>
              <a:rPr lang="en-US" sz="1600" b="1" dirty="0"/>
              <a:t> </a:t>
            </a:r>
            <a:r>
              <a:rPr lang="en-US" sz="1600" b="1" dirty="0" err="1"/>
              <a:t>những</a:t>
            </a:r>
            <a:r>
              <a:rPr lang="en-US" sz="1600" b="1" dirty="0"/>
              <a:t> </a:t>
            </a:r>
            <a:r>
              <a:rPr lang="en-US" sz="1600" b="1" dirty="0" err="1"/>
              <a:t>hành</a:t>
            </a:r>
            <a:r>
              <a:rPr lang="en-US" sz="1600" b="1" dirty="0"/>
              <a:t> </a:t>
            </a:r>
            <a:r>
              <a:rPr lang="en-US" sz="1600" b="1" dirty="0" err="1"/>
              <a:t>động</a:t>
            </a:r>
            <a:r>
              <a:rPr lang="en-US" sz="1600" b="1" dirty="0"/>
              <a:t> </a:t>
            </a:r>
            <a:r>
              <a:rPr lang="en-US" sz="1600" b="1" dirty="0" err="1"/>
              <a:t>gì</a:t>
            </a:r>
            <a:r>
              <a:rPr lang="en-US" sz="1600" b="1" dirty="0"/>
              <a:t> </a:t>
            </a:r>
            <a:r>
              <a:rPr lang="en-US" sz="1600" b="1" dirty="0" err="1"/>
              <a:t>khi</a:t>
            </a:r>
            <a:r>
              <a:rPr lang="en-US" sz="1600" b="1" dirty="0"/>
              <a:t> </a:t>
            </a:r>
            <a:r>
              <a:rPr lang="en-US" sz="1600" b="1" dirty="0" err="1"/>
              <a:t>ngồi</a:t>
            </a:r>
            <a:r>
              <a:rPr lang="en-US" sz="1600" b="1" dirty="0"/>
              <a:t> </a:t>
            </a:r>
            <a:r>
              <a:rPr lang="en-US" sz="1600" b="1" dirty="0" err="1"/>
              <a:t>trên</a:t>
            </a:r>
            <a:r>
              <a:rPr lang="en-US" sz="1600" b="1" dirty="0"/>
              <a:t> </a:t>
            </a:r>
            <a:r>
              <a:rPr lang="en-US" sz="1600" b="1" dirty="0" err="1"/>
              <a:t>xe</a:t>
            </a:r>
            <a:r>
              <a:rPr lang="en-US" sz="1600" b="1" dirty="0"/>
              <a:t> </a:t>
            </a:r>
            <a:r>
              <a:rPr lang="en-US" sz="1600" b="1" dirty="0" err="1"/>
              <a:t>máy</a:t>
            </a:r>
            <a:r>
              <a:rPr lang="en-US" sz="1600" b="1" dirty="0"/>
              <a:t>, </a:t>
            </a:r>
          </a:p>
          <a:p>
            <a:pPr algn="ctr" eaLnBrk="1" hangingPunct="1">
              <a:defRPr/>
            </a:pPr>
            <a:r>
              <a:rPr lang="en-US" sz="1600" b="1" dirty="0" err="1"/>
              <a:t>xe</a:t>
            </a:r>
            <a:r>
              <a:rPr lang="en-US" sz="1600" b="1" dirty="0"/>
              <a:t> </a:t>
            </a:r>
            <a:r>
              <a:rPr lang="en-US" sz="1600" b="1" dirty="0" err="1"/>
              <a:t>đạp</a:t>
            </a:r>
            <a:r>
              <a:rPr lang="en-US" sz="1600" b="1" dirty="0"/>
              <a:t>?</a:t>
            </a:r>
          </a:p>
        </p:txBody>
      </p:sp>
      <p:sp>
        <p:nvSpPr>
          <p:cNvPr id="28" name="Rounded Rectangular Callout 27"/>
          <p:cNvSpPr/>
          <p:nvPr/>
        </p:nvSpPr>
        <p:spPr bwMode="auto">
          <a:xfrm>
            <a:off x="1537740" y="3717925"/>
            <a:ext cx="1676400" cy="1021556"/>
          </a:xfrm>
          <a:prstGeom prst="wedgeRoundRectCallout">
            <a:avLst>
              <a:gd name="adj1" fmla="val -86457"/>
              <a:gd name="adj2" fmla="val -18403"/>
              <a:gd name="adj3" fmla="val 16667"/>
            </a:avLst>
          </a:prstGeom>
          <a:solidFill>
            <a:srgbClr val="FFC000"/>
          </a:solidFill>
          <a:ln w="9525" cap="flat" cmpd="sng" algn="ctr">
            <a:solidFill>
              <a:srgbClr val="00B050"/>
            </a:solidFill>
            <a:prstDash val="solid"/>
            <a:round/>
            <a:headEnd type="none" w="med" len="med"/>
            <a:tailEnd type="none" w="med" len="med"/>
          </a:ln>
          <a:effectLst/>
        </p:spPr>
        <p:txBody>
          <a:bodyPr>
            <a:spAutoFit/>
            <a:scene3d>
              <a:camera prst="orthographicFront"/>
              <a:lightRig rig="threePt" dir="t"/>
            </a:scene3d>
            <a:sp3d extrusionH="57150">
              <a:bevelT w="38100" h="38100"/>
            </a:sp3d>
          </a:bodyPr>
          <a:lstStyle/>
          <a:p>
            <a:pPr algn="ctr" eaLnBrk="1" hangingPunct="1">
              <a:defRPr/>
            </a:pPr>
            <a:r>
              <a:rPr lang="en-US" b="1" dirty="0" err="1"/>
              <a:t>Bạn</a:t>
            </a:r>
            <a:r>
              <a:rPr lang="en-US" b="1" dirty="0"/>
              <a:t> </a:t>
            </a:r>
            <a:r>
              <a:rPr lang="en-US" b="1" dirty="0" err="1"/>
              <a:t>nào</a:t>
            </a:r>
            <a:r>
              <a:rPr lang="en-US" b="1" dirty="0"/>
              <a:t> </a:t>
            </a:r>
            <a:r>
              <a:rPr lang="en-US" b="1" dirty="0" err="1"/>
              <a:t>ngồi</a:t>
            </a:r>
            <a:r>
              <a:rPr lang="en-US" b="1" dirty="0"/>
              <a:t> </a:t>
            </a:r>
            <a:r>
              <a:rPr lang="en-US" b="1" dirty="0" err="1"/>
              <a:t>đúng</a:t>
            </a:r>
            <a:r>
              <a:rPr lang="en-US" b="1" dirty="0"/>
              <a:t> </a:t>
            </a:r>
            <a:r>
              <a:rPr lang="en-US" b="1" dirty="0" err="1"/>
              <a:t>tư</a:t>
            </a:r>
            <a:r>
              <a:rPr lang="en-US" b="1" dirty="0"/>
              <a:t> </a:t>
            </a:r>
            <a:r>
              <a:rPr lang="en-US" b="1" dirty="0" err="1"/>
              <a:t>thế</a:t>
            </a:r>
            <a:r>
              <a:rPr lang="en-US" b="1" dirty="0"/>
              <a:t>?</a:t>
            </a:r>
          </a:p>
        </p:txBody>
      </p:sp>
      <p:sp>
        <p:nvSpPr>
          <p:cNvPr id="24" name="Rectangle 23"/>
          <p:cNvSpPr/>
          <p:nvPr/>
        </p:nvSpPr>
        <p:spPr>
          <a:xfrm>
            <a:off x="351020" y="3148679"/>
            <a:ext cx="2514600" cy="584775"/>
          </a:xfrm>
          <a:prstGeom prst="rect">
            <a:avLst/>
          </a:prstGeom>
        </p:spPr>
        <p:txBody>
          <a:bodyPr>
            <a:spAutoFit/>
            <a:scene3d>
              <a:camera prst="orthographicFront"/>
              <a:lightRig rig="threePt" dir="t"/>
            </a:scene3d>
            <a:sp3d extrusionH="57150">
              <a:bevelT w="38100" h="38100" prst="angle"/>
            </a:sp3d>
          </a:bodyPr>
          <a:lstStyle/>
          <a:p>
            <a:pPr algn="ctr" eaLnBrk="1" hangingPunct="1">
              <a:defRPr/>
            </a:pPr>
            <a:r>
              <a:rPr lang="en-US" sz="1600" b="1" dirty="0" err="1">
                <a:solidFill>
                  <a:srgbClr val="3333FF"/>
                </a:solidFill>
              </a:rPr>
              <a:t>Bạn</a:t>
            </a:r>
            <a:r>
              <a:rPr lang="en-US" sz="1600" b="1" dirty="0">
                <a:solidFill>
                  <a:srgbClr val="3333FF"/>
                </a:solidFill>
              </a:rPr>
              <a:t> </a:t>
            </a:r>
            <a:r>
              <a:rPr lang="en-US" sz="1600" b="1" dirty="0" err="1">
                <a:solidFill>
                  <a:srgbClr val="3333FF"/>
                </a:solidFill>
              </a:rPr>
              <a:t>trai</a:t>
            </a:r>
            <a:r>
              <a:rPr lang="en-US" sz="1600" b="1" dirty="0">
                <a:solidFill>
                  <a:srgbClr val="3333FF"/>
                </a:solidFill>
              </a:rPr>
              <a:t> </a:t>
            </a:r>
            <a:r>
              <a:rPr lang="en-US" sz="1600" b="1" dirty="0" err="1">
                <a:solidFill>
                  <a:srgbClr val="3333FF"/>
                </a:solidFill>
              </a:rPr>
              <a:t>đứng</a:t>
            </a:r>
            <a:r>
              <a:rPr lang="en-US" sz="1600" b="1" dirty="0">
                <a:solidFill>
                  <a:srgbClr val="3333FF"/>
                </a:solidFill>
              </a:rPr>
              <a:t> </a:t>
            </a:r>
            <a:r>
              <a:rPr lang="en-US" sz="1600" b="1" dirty="0" err="1">
                <a:solidFill>
                  <a:srgbClr val="3333FF"/>
                </a:solidFill>
              </a:rPr>
              <a:t>sau</a:t>
            </a:r>
            <a:endParaRPr lang="en-US" sz="1600" b="1" dirty="0">
              <a:solidFill>
                <a:srgbClr val="3333FF"/>
              </a:solidFill>
            </a:endParaRPr>
          </a:p>
          <a:p>
            <a:pPr algn="ctr" eaLnBrk="1" hangingPunct="1">
              <a:defRPr/>
            </a:pPr>
            <a:r>
              <a:rPr lang="en-US" sz="1600" b="1" dirty="0">
                <a:solidFill>
                  <a:srgbClr val="3333FF"/>
                </a:solidFill>
              </a:rPr>
              <a:t> </a:t>
            </a:r>
            <a:r>
              <a:rPr lang="en-US" sz="1600" b="1" dirty="0" err="1">
                <a:solidFill>
                  <a:srgbClr val="3333FF"/>
                </a:solidFill>
              </a:rPr>
              <a:t>xe</a:t>
            </a:r>
            <a:r>
              <a:rPr lang="en-US" sz="1600" b="1" dirty="0">
                <a:solidFill>
                  <a:srgbClr val="3333FF"/>
                </a:solidFill>
              </a:rPr>
              <a:t> </a:t>
            </a:r>
            <a:r>
              <a:rPr lang="en-US" sz="1600" b="1" dirty="0" err="1">
                <a:solidFill>
                  <a:srgbClr val="3333FF"/>
                </a:solidFill>
              </a:rPr>
              <a:t>máy</a:t>
            </a:r>
            <a:r>
              <a:rPr lang="en-US" sz="1600" b="1" dirty="0">
                <a:solidFill>
                  <a:srgbClr val="3333FF"/>
                </a:solidFill>
              </a:rPr>
              <a:t> </a:t>
            </a:r>
            <a:r>
              <a:rPr lang="en-US" sz="1600" b="1" dirty="0" err="1">
                <a:solidFill>
                  <a:srgbClr val="3333FF"/>
                </a:solidFill>
              </a:rPr>
              <a:t>giơ</a:t>
            </a:r>
            <a:r>
              <a:rPr lang="en-US" sz="1600" b="1" dirty="0">
                <a:solidFill>
                  <a:srgbClr val="3333FF"/>
                </a:solidFill>
              </a:rPr>
              <a:t> </a:t>
            </a:r>
            <a:r>
              <a:rPr lang="en-US" sz="1600" b="1" dirty="0" err="1">
                <a:solidFill>
                  <a:srgbClr val="3333FF"/>
                </a:solidFill>
              </a:rPr>
              <a:t>tay</a:t>
            </a:r>
            <a:r>
              <a:rPr lang="en-US" sz="1600" b="1" dirty="0">
                <a:solidFill>
                  <a:srgbClr val="3333FF"/>
                </a:solidFill>
              </a:rPr>
              <a:t> </a:t>
            </a:r>
            <a:r>
              <a:rPr lang="en-US" sz="1600" b="1" dirty="0" err="1">
                <a:solidFill>
                  <a:srgbClr val="3333FF"/>
                </a:solidFill>
              </a:rPr>
              <a:t>lên</a:t>
            </a:r>
            <a:endParaRPr lang="en-US" sz="1600" b="1" dirty="0">
              <a:solidFill>
                <a:srgbClr val="3333FF"/>
              </a:solidFill>
            </a:endParaRPr>
          </a:p>
        </p:txBody>
      </p:sp>
      <p:sp>
        <p:nvSpPr>
          <p:cNvPr id="25" name="Rectangle 24"/>
          <p:cNvSpPr/>
          <p:nvPr/>
        </p:nvSpPr>
        <p:spPr>
          <a:xfrm>
            <a:off x="3397770" y="3124200"/>
            <a:ext cx="2514600" cy="584775"/>
          </a:xfrm>
          <a:prstGeom prst="rect">
            <a:avLst/>
          </a:prstGeom>
        </p:spPr>
        <p:txBody>
          <a:bodyPr>
            <a:spAutoFit/>
            <a:scene3d>
              <a:camera prst="orthographicFront"/>
              <a:lightRig rig="threePt" dir="t"/>
            </a:scene3d>
            <a:sp3d extrusionH="57150">
              <a:bevelT w="38100" h="38100" prst="angle"/>
            </a:sp3d>
          </a:bodyPr>
          <a:lstStyle/>
          <a:p>
            <a:pPr algn="ctr" eaLnBrk="1" hangingPunct="1">
              <a:defRPr/>
            </a:pPr>
            <a:r>
              <a:rPr lang="en-US" sz="1600" b="1" dirty="0" err="1">
                <a:solidFill>
                  <a:srgbClr val="3333FF"/>
                </a:solidFill>
              </a:rPr>
              <a:t>Bạn</a:t>
            </a:r>
            <a:r>
              <a:rPr lang="en-US" sz="1600" b="1" dirty="0">
                <a:solidFill>
                  <a:srgbClr val="3333FF"/>
                </a:solidFill>
              </a:rPr>
              <a:t> </a:t>
            </a:r>
            <a:r>
              <a:rPr lang="en-US" sz="1600" b="1" dirty="0" err="1">
                <a:solidFill>
                  <a:srgbClr val="3333FF"/>
                </a:solidFill>
              </a:rPr>
              <a:t>trai</a:t>
            </a:r>
            <a:r>
              <a:rPr lang="en-US" sz="1600" b="1" dirty="0">
                <a:solidFill>
                  <a:srgbClr val="3333FF"/>
                </a:solidFill>
              </a:rPr>
              <a:t> </a:t>
            </a:r>
            <a:r>
              <a:rPr lang="en-US" sz="1600" b="1" dirty="0" err="1">
                <a:solidFill>
                  <a:srgbClr val="3333FF"/>
                </a:solidFill>
              </a:rPr>
              <a:t>ngồi</a:t>
            </a:r>
            <a:r>
              <a:rPr lang="en-US" sz="1600" b="1" dirty="0">
                <a:solidFill>
                  <a:srgbClr val="3333FF"/>
                </a:solidFill>
              </a:rPr>
              <a:t> </a:t>
            </a:r>
            <a:r>
              <a:rPr lang="en-US" sz="1600" b="1" dirty="0" err="1">
                <a:solidFill>
                  <a:srgbClr val="3333FF"/>
                </a:solidFill>
              </a:rPr>
              <a:t>phía</a:t>
            </a:r>
            <a:r>
              <a:rPr lang="en-US" sz="1600" b="1" dirty="0">
                <a:solidFill>
                  <a:srgbClr val="3333FF"/>
                </a:solidFill>
              </a:rPr>
              <a:t> </a:t>
            </a:r>
            <a:r>
              <a:rPr lang="en-US" sz="1600" b="1" dirty="0" err="1">
                <a:solidFill>
                  <a:srgbClr val="3333FF"/>
                </a:solidFill>
              </a:rPr>
              <a:t>trước</a:t>
            </a:r>
            <a:r>
              <a:rPr lang="en-US" sz="1600" b="1" dirty="0">
                <a:solidFill>
                  <a:srgbClr val="3333FF"/>
                </a:solidFill>
              </a:rPr>
              <a:t> </a:t>
            </a:r>
            <a:r>
              <a:rPr lang="en-US" sz="1600" b="1" dirty="0" err="1">
                <a:solidFill>
                  <a:srgbClr val="3333FF"/>
                </a:solidFill>
              </a:rPr>
              <a:t>người</a:t>
            </a:r>
            <a:r>
              <a:rPr lang="en-US" sz="1600" b="1" dirty="0">
                <a:solidFill>
                  <a:srgbClr val="3333FF"/>
                </a:solidFill>
              </a:rPr>
              <a:t> </a:t>
            </a:r>
            <a:r>
              <a:rPr lang="en-US" sz="1600" b="1" dirty="0" err="1">
                <a:solidFill>
                  <a:srgbClr val="3333FF"/>
                </a:solidFill>
              </a:rPr>
              <a:t>lái</a:t>
            </a:r>
            <a:r>
              <a:rPr lang="en-US" sz="1600" b="1" dirty="0">
                <a:solidFill>
                  <a:srgbClr val="3333FF"/>
                </a:solidFill>
              </a:rPr>
              <a:t> </a:t>
            </a:r>
            <a:r>
              <a:rPr lang="en-US" sz="1600" b="1" dirty="0" err="1">
                <a:solidFill>
                  <a:srgbClr val="3333FF"/>
                </a:solidFill>
              </a:rPr>
              <a:t>xe</a:t>
            </a:r>
            <a:endParaRPr lang="en-US" sz="1600" b="1" dirty="0">
              <a:solidFill>
                <a:srgbClr val="3333FF"/>
              </a:solidFill>
            </a:endParaRPr>
          </a:p>
        </p:txBody>
      </p:sp>
      <p:sp>
        <p:nvSpPr>
          <p:cNvPr id="26" name="Rectangle 25"/>
          <p:cNvSpPr/>
          <p:nvPr/>
        </p:nvSpPr>
        <p:spPr>
          <a:xfrm>
            <a:off x="6280372" y="3164900"/>
            <a:ext cx="2514600" cy="584775"/>
          </a:xfrm>
          <a:prstGeom prst="rect">
            <a:avLst/>
          </a:prstGeom>
        </p:spPr>
        <p:txBody>
          <a:bodyPr>
            <a:spAutoFit/>
            <a:scene3d>
              <a:camera prst="orthographicFront"/>
              <a:lightRig rig="threePt" dir="t"/>
            </a:scene3d>
            <a:sp3d extrusionH="57150">
              <a:bevelT w="38100" h="38100" prst="angle"/>
            </a:sp3d>
          </a:bodyPr>
          <a:lstStyle/>
          <a:p>
            <a:pPr algn="ctr" eaLnBrk="1" hangingPunct="1">
              <a:defRPr/>
            </a:pPr>
            <a:r>
              <a:rPr lang="en-US" sz="1600" b="1" dirty="0" err="1">
                <a:solidFill>
                  <a:srgbClr val="3333FF"/>
                </a:solidFill>
              </a:rPr>
              <a:t>Bạn</a:t>
            </a:r>
            <a:r>
              <a:rPr lang="en-US" sz="1600" b="1" dirty="0">
                <a:solidFill>
                  <a:srgbClr val="3333FF"/>
                </a:solidFill>
              </a:rPr>
              <a:t> Bi </a:t>
            </a:r>
            <a:r>
              <a:rPr lang="en-US" sz="1600" b="1" dirty="0" err="1">
                <a:solidFill>
                  <a:srgbClr val="3333FF"/>
                </a:solidFill>
              </a:rPr>
              <a:t>ngồi</a:t>
            </a:r>
            <a:r>
              <a:rPr lang="en-US" sz="1600" b="1" dirty="0">
                <a:solidFill>
                  <a:srgbClr val="3333FF"/>
                </a:solidFill>
              </a:rPr>
              <a:t> </a:t>
            </a:r>
            <a:r>
              <a:rPr lang="en-US" sz="1600" b="1" dirty="0" err="1">
                <a:solidFill>
                  <a:srgbClr val="3333FF"/>
                </a:solidFill>
              </a:rPr>
              <a:t>ngay</a:t>
            </a:r>
            <a:r>
              <a:rPr lang="en-US" sz="1600" b="1" dirty="0">
                <a:solidFill>
                  <a:srgbClr val="3333FF"/>
                </a:solidFill>
              </a:rPr>
              <a:t> </a:t>
            </a:r>
            <a:r>
              <a:rPr lang="en-US" sz="1600" b="1" dirty="0" err="1">
                <a:solidFill>
                  <a:srgbClr val="3333FF"/>
                </a:solidFill>
              </a:rPr>
              <a:t>ngắn</a:t>
            </a:r>
            <a:r>
              <a:rPr lang="en-US" sz="1600" b="1" dirty="0">
                <a:solidFill>
                  <a:srgbClr val="3333FF"/>
                </a:solidFill>
              </a:rPr>
              <a:t> </a:t>
            </a:r>
            <a:r>
              <a:rPr lang="en-US" sz="1600" b="1" dirty="0" err="1">
                <a:solidFill>
                  <a:srgbClr val="3333FF"/>
                </a:solidFill>
              </a:rPr>
              <a:t>trên</a:t>
            </a:r>
            <a:r>
              <a:rPr lang="en-US" sz="1600" b="1" dirty="0">
                <a:solidFill>
                  <a:srgbClr val="3333FF"/>
                </a:solidFill>
              </a:rPr>
              <a:t> </a:t>
            </a:r>
            <a:r>
              <a:rPr lang="en-US" sz="1600" b="1" dirty="0" err="1">
                <a:solidFill>
                  <a:srgbClr val="3333FF"/>
                </a:solidFill>
              </a:rPr>
              <a:t>xe</a:t>
            </a:r>
            <a:r>
              <a:rPr lang="en-US" sz="1600" b="1" dirty="0">
                <a:solidFill>
                  <a:srgbClr val="3333FF"/>
                </a:solidFill>
              </a:rPr>
              <a:t> </a:t>
            </a:r>
            <a:r>
              <a:rPr lang="en-US" sz="1600" b="1" dirty="0" err="1">
                <a:solidFill>
                  <a:srgbClr val="3333FF"/>
                </a:solidFill>
              </a:rPr>
              <a:t>máy</a:t>
            </a:r>
            <a:endParaRPr lang="en-US" sz="1600" b="1" dirty="0">
              <a:solidFill>
                <a:srgbClr val="3333FF"/>
              </a:solidFill>
            </a:endParaRPr>
          </a:p>
        </p:txBody>
      </p:sp>
      <p:sp>
        <p:nvSpPr>
          <p:cNvPr id="33" name="Rectangle 32"/>
          <p:cNvSpPr/>
          <p:nvPr/>
        </p:nvSpPr>
        <p:spPr>
          <a:xfrm>
            <a:off x="3230380" y="6185940"/>
            <a:ext cx="2971800" cy="584775"/>
          </a:xfrm>
          <a:prstGeom prst="rect">
            <a:avLst/>
          </a:prstGeom>
        </p:spPr>
        <p:txBody>
          <a:bodyPr>
            <a:spAutoFit/>
            <a:scene3d>
              <a:camera prst="orthographicFront"/>
              <a:lightRig rig="threePt" dir="t"/>
            </a:scene3d>
            <a:sp3d extrusionH="57150">
              <a:bevelT w="38100" h="38100" prst="angle"/>
            </a:sp3d>
          </a:bodyPr>
          <a:lstStyle/>
          <a:p>
            <a:pPr algn="ctr" eaLnBrk="1" hangingPunct="1">
              <a:defRPr/>
            </a:pPr>
            <a:r>
              <a:rPr lang="en-US" sz="1600" b="1" dirty="0" err="1">
                <a:solidFill>
                  <a:srgbClr val="3333FF"/>
                </a:solidFill>
              </a:rPr>
              <a:t>Bạn</a:t>
            </a:r>
            <a:r>
              <a:rPr lang="en-US" sz="1600" b="1" dirty="0">
                <a:solidFill>
                  <a:srgbClr val="3333FF"/>
                </a:solidFill>
              </a:rPr>
              <a:t> </a:t>
            </a:r>
            <a:r>
              <a:rPr lang="en-US" sz="1600" b="1" dirty="0" err="1">
                <a:solidFill>
                  <a:srgbClr val="3333FF"/>
                </a:solidFill>
              </a:rPr>
              <a:t>trai</a:t>
            </a:r>
            <a:r>
              <a:rPr lang="en-US" sz="1600" b="1" dirty="0">
                <a:solidFill>
                  <a:srgbClr val="3333FF"/>
                </a:solidFill>
              </a:rPr>
              <a:t> </a:t>
            </a:r>
            <a:r>
              <a:rPr lang="en-US" sz="1600" b="1" dirty="0" err="1">
                <a:solidFill>
                  <a:srgbClr val="3333FF"/>
                </a:solidFill>
              </a:rPr>
              <a:t>đứng</a:t>
            </a:r>
            <a:r>
              <a:rPr lang="en-US" sz="1600" b="1" dirty="0">
                <a:solidFill>
                  <a:srgbClr val="3333FF"/>
                </a:solidFill>
              </a:rPr>
              <a:t> </a:t>
            </a:r>
            <a:r>
              <a:rPr lang="en-US" sz="1600" b="1" dirty="0" err="1">
                <a:solidFill>
                  <a:srgbClr val="3333FF"/>
                </a:solidFill>
              </a:rPr>
              <a:t>sau</a:t>
            </a:r>
            <a:r>
              <a:rPr lang="en-US" sz="1600" b="1" dirty="0">
                <a:solidFill>
                  <a:srgbClr val="3333FF"/>
                </a:solidFill>
              </a:rPr>
              <a:t> </a:t>
            </a:r>
            <a:r>
              <a:rPr lang="en-US" sz="1600" b="1" dirty="0" err="1">
                <a:solidFill>
                  <a:srgbClr val="3333FF"/>
                </a:solidFill>
              </a:rPr>
              <a:t>xe</a:t>
            </a:r>
            <a:r>
              <a:rPr lang="en-US" sz="1600" b="1" dirty="0">
                <a:solidFill>
                  <a:srgbClr val="3333FF"/>
                </a:solidFill>
              </a:rPr>
              <a:t> </a:t>
            </a:r>
            <a:r>
              <a:rPr lang="en-US" sz="1600" b="1" dirty="0" err="1">
                <a:solidFill>
                  <a:srgbClr val="3333FF"/>
                </a:solidFill>
              </a:rPr>
              <a:t>đạp</a:t>
            </a:r>
            <a:r>
              <a:rPr lang="en-US" sz="1600" b="1" dirty="0">
                <a:solidFill>
                  <a:srgbClr val="3333FF"/>
                </a:solidFill>
              </a:rPr>
              <a:t> </a:t>
            </a:r>
            <a:r>
              <a:rPr lang="en-US" sz="1600" b="1" dirty="0" err="1">
                <a:solidFill>
                  <a:srgbClr val="3333FF"/>
                </a:solidFill>
              </a:rPr>
              <a:t>đặt</a:t>
            </a:r>
            <a:r>
              <a:rPr lang="en-US" sz="1600" b="1" dirty="0">
                <a:solidFill>
                  <a:srgbClr val="3333FF"/>
                </a:solidFill>
              </a:rPr>
              <a:t> </a:t>
            </a:r>
            <a:r>
              <a:rPr lang="en-US" sz="1600" b="1" dirty="0" err="1">
                <a:solidFill>
                  <a:srgbClr val="3333FF"/>
                </a:solidFill>
              </a:rPr>
              <a:t>tay</a:t>
            </a:r>
            <a:r>
              <a:rPr lang="en-US" sz="1600" b="1" dirty="0">
                <a:solidFill>
                  <a:srgbClr val="3333FF"/>
                </a:solidFill>
              </a:rPr>
              <a:t> </a:t>
            </a:r>
            <a:r>
              <a:rPr lang="en-US" sz="1600" b="1" dirty="0" err="1">
                <a:solidFill>
                  <a:srgbClr val="3333FF"/>
                </a:solidFill>
              </a:rPr>
              <a:t>lên</a:t>
            </a:r>
            <a:r>
              <a:rPr lang="en-US" sz="1600" b="1" dirty="0">
                <a:solidFill>
                  <a:srgbClr val="3333FF"/>
                </a:solidFill>
              </a:rPr>
              <a:t> </a:t>
            </a:r>
            <a:r>
              <a:rPr lang="en-US" sz="1600" b="1" dirty="0" err="1">
                <a:solidFill>
                  <a:srgbClr val="3333FF"/>
                </a:solidFill>
              </a:rPr>
              <a:t>vai</a:t>
            </a:r>
            <a:r>
              <a:rPr lang="en-US" sz="1600" b="1" dirty="0">
                <a:solidFill>
                  <a:srgbClr val="3333FF"/>
                </a:solidFill>
              </a:rPr>
              <a:t> </a:t>
            </a:r>
            <a:r>
              <a:rPr lang="en-US" sz="1600" b="1" dirty="0" err="1">
                <a:solidFill>
                  <a:srgbClr val="3333FF"/>
                </a:solidFill>
              </a:rPr>
              <a:t>người</a:t>
            </a:r>
            <a:r>
              <a:rPr lang="en-US" sz="1600" b="1" dirty="0">
                <a:solidFill>
                  <a:srgbClr val="3333FF"/>
                </a:solidFill>
              </a:rPr>
              <a:t> </a:t>
            </a:r>
            <a:r>
              <a:rPr lang="en-US" sz="1600" b="1" dirty="0" err="1">
                <a:solidFill>
                  <a:srgbClr val="3333FF"/>
                </a:solidFill>
              </a:rPr>
              <a:t>lái</a:t>
            </a:r>
            <a:r>
              <a:rPr lang="en-US" sz="1600" b="1" dirty="0">
                <a:solidFill>
                  <a:srgbClr val="3333FF"/>
                </a:solidFill>
              </a:rPr>
              <a:t> </a:t>
            </a:r>
            <a:r>
              <a:rPr lang="en-US" sz="1600" b="1" dirty="0" err="1">
                <a:solidFill>
                  <a:srgbClr val="3333FF"/>
                </a:solidFill>
              </a:rPr>
              <a:t>xe</a:t>
            </a:r>
            <a:endParaRPr lang="en-US" sz="1600" b="1" dirty="0">
              <a:solidFill>
                <a:srgbClr val="3333FF"/>
              </a:solidFill>
            </a:endParaRPr>
          </a:p>
        </p:txBody>
      </p:sp>
      <p:sp>
        <p:nvSpPr>
          <p:cNvPr id="34" name="Rectangle 33"/>
          <p:cNvSpPr/>
          <p:nvPr/>
        </p:nvSpPr>
        <p:spPr>
          <a:xfrm>
            <a:off x="6172200" y="6211669"/>
            <a:ext cx="2514600" cy="584775"/>
          </a:xfrm>
          <a:prstGeom prst="rect">
            <a:avLst/>
          </a:prstGeom>
        </p:spPr>
        <p:txBody>
          <a:bodyPr>
            <a:spAutoFit/>
            <a:scene3d>
              <a:camera prst="orthographicFront"/>
              <a:lightRig rig="threePt" dir="t"/>
            </a:scene3d>
            <a:sp3d extrusionH="57150">
              <a:bevelT w="38100" h="38100" prst="angle"/>
            </a:sp3d>
          </a:bodyPr>
          <a:lstStyle/>
          <a:p>
            <a:pPr algn="ctr" eaLnBrk="1" hangingPunct="1">
              <a:defRPr/>
            </a:pPr>
            <a:r>
              <a:rPr lang="en-US" sz="1600" b="1" dirty="0" err="1">
                <a:solidFill>
                  <a:srgbClr val="3333FF"/>
                </a:solidFill>
              </a:rPr>
              <a:t>Bạn</a:t>
            </a:r>
            <a:r>
              <a:rPr lang="en-US" sz="1600" b="1" dirty="0">
                <a:solidFill>
                  <a:srgbClr val="3333FF"/>
                </a:solidFill>
              </a:rPr>
              <a:t> </a:t>
            </a:r>
            <a:r>
              <a:rPr lang="en-US" sz="1600" b="1" dirty="0" err="1">
                <a:solidFill>
                  <a:srgbClr val="3333FF"/>
                </a:solidFill>
              </a:rPr>
              <a:t>Bống</a:t>
            </a:r>
            <a:r>
              <a:rPr lang="en-US" sz="1600" b="1" dirty="0">
                <a:solidFill>
                  <a:srgbClr val="3333FF"/>
                </a:solidFill>
              </a:rPr>
              <a:t> </a:t>
            </a:r>
            <a:r>
              <a:rPr lang="en-US" sz="1600" b="1" dirty="0" err="1">
                <a:solidFill>
                  <a:srgbClr val="3333FF"/>
                </a:solidFill>
              </a:rPr>
              <a:t>ngồi</a:t>
            </a:r>
            <a:r>
              <a:rPr lang="en-US" sz="1600" b="1" dirty="0">
                <a:solidFill>
                  <a:srgbClr val="3333FF"/>
                </a:solidFill>
              </a:rPr>
              <a:t> </a:t>
            </a:r>
            <a:r>
              <a:rPr lang="en-US" sz="1600" b="1" dirty="0" err="1">
                <a:solidFill>
                  <a:srgbClr val="3333FF"/>
                </a:solidFill>
              </a:rPr>
              <a:t>ngay</a:t>
            </a:r>
            <a:r>
              <a:rPr lang="en-US" sz="1600" b="1" dirty="0">
                <a:solidFill>
                  <a:srgbClr val="3333FF"/>
                </a:solidFill>
              </a:rPr>
              <a:t> </a:t>
            </a:r>
            <a:r>
              <a:rPr lang="en-US" sz="1600" b="1" dirty="0" err="1">
                <a:solidFill>
                  <a:srgbClr val="3333FF"/>
                </a:solidFill>
              </a:rPr>
              <a:t>ngắn</a:t>
            </a:r>
            <a:r>
              <a:rPr lang="en-US" sz="1600" b="1" dirty="0">
                <a:solidFill>
                  <a:srgbClr val="3333FF"/>
                </a:solidFill>
              </a:rPr>
              <a:t> </a:t>
            </a:r>
            <a:r>
              <a:rPr lang="en-US" sz="1600" b="1" dirty="0" err="1">
                <a:solidFill>
                  <a:srgbClr val="3333FF"/>
                </a:solidFill>
              </a:rPr>
              <a:t>trên</a:t>
            </a:r>
            <a:r>
              <a:rPr lang="en-US" sz="1600" b="1" dirty="0">
                <a:solidFill>
                  <a:srgbClr val="3333FF"/>
                </a:solidFill>
              </a:rPr>
              <a:t> </a:t>
            </a:r>
            <a:r>
              <a:rPr lang="en-US" sz="1600" b="1" dirty="0" err="1">
                <a:solidFill>
                  <a:srgbClr val="3333FF"/>
                </a:solidFill>
              </a:rPr>
              <a:t>xe</a:t>
            </a:r>
            <a:r>
              <a:rPr lang="en-US" sz="1600" b="1" dirty="0">
                <a:solidFill>
                  <a:srgbClr val="3333FF"/>
                </a:solidFill>
              </a:rPr>
              <a:t> </a:t>
            </a:r>
            <a:r>
              <a:rPr lang="en-US" sz="1600" b="1" dirty="0" err="1">
                <a:solidFill>
                  <a:srgbClr val="3333FF"/>
                </a:solidFill>
              </a:rPr>
              <a:t>đạp</a:t>
            </a:r>
            <a:endParaRPr lang="en-US" sz="1600" b="1" dirty="0">
              <a:solidFill>
                <a:srgbClr val="3333FF"/>
              </a:solidFill>
            </a:endParaRPr>
          </a:p>
        </p:txBody>
      </p:sp>
      <p:sp>
        <p:nvSpPr>
          <p:cNvPr id="102410" name="Slide Number Placeholder 9"/>
          <p:cNvSpPr txBox="1">
            <a:spLocks/>
          </p:cNvSpPr>
          <p:nvPr/>
        </p:nvSpPr>
        <p:spPr bwMode="auto">
          <a:xfrm>
            <a:off x="8458200" y="42863"/>
            <a:ext cx="642938"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r" eaLnBrk="1" hangingPunct="1"/>
            <a:fld id="{E1626981-7956-43B8-BBAC-77A82B2A8104}" type="slidenum">
              <a:rPr lang="en-US" altLang="en-US" sz="1800" b="1"/>
              <a:pPr algn="r" eaLnBrk="1" hangingPunct="1"/>
              <a:t>4</a:t>
            </a:fld>
            <a:endParaRPr lang="en-US" altLang="en-US" sz="1800" b="1"/>
          </a:p>
        </p:txBody>
      </p:sp>
      <p:pic>
        <p:nvPicPr>
          <p:cNvPr id="102411" name="Picture 20"/>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9275" y="773113"/>
            <a:ext cx="2316163"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2" name="Picture 2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59150" y="674688"/>
            <a:ext cx="2319338"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3" name="Picture 22"/>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75413" y="674688"/>
            <a:ext cx="2319337"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4" name="Picture 29"/>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97250" y="3749675"/>
            <a:ext cx="2354263" cy="221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15" name="Picture 30"/>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365875" y="3733800"/>
            <a:ext cx="2344738" cy="221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16" name="Rectangle 26"/>
          <p:cNvSpPr>
            <a:spLocks noChangeArrowheads="1"/>
          </p:cNvSpPr>
          <p:nvPr/>
        </p:nvSpPr>
        <p:spPr bwMode="auto">
          <a:xfrm>
            <a:off x="593725" y="2478088"/>
            <a:ext cx="334963" cy="369887"/>
          </a:xfrm>
          <a:prstGeom prst="rect">
            <a:avLst/>
          </a:prstGeom>
          <a:solidFill>
            <a:srgbClr val="FF00FF"/>
          </a:solidFill>
          <a:ln w="9525" algn="ctr">
            <a:solidFill>
              <a:srgbClr val="FF0000"/>
            </a:solidFill>
            <a:round/>
            <a:headEnd/>
            <a:tailEnd/>
          </a:ln>
          <a:effectLst>
            <a:prstShdw prst="shdw17" dist="17961" dir="2700000">
              <a:schemeClr val="bg2"/>
            </a:prstShdw>
          </a:effectLst>
        </p:spPr>
        <p:txBody>
          <a:bodyPr>
            <a:spAutoFit/>
          </a:bodyPr>
          <a:lstStyle/>
          <a:p>
            <a:pPr eaLnBrk="1" hangingPunct="1"/>
            <a:r>
              <a:rPr lang="en-US" altLang="en-US"/>
              <a:t>1</a:t>
            </a:r>
          </a:p>
        </p:txBody>
      </p:sp>
      <p:sp>
        <p:nvSpPr>
          <p:cNvPr id="102417" name="Rectangle 26"/>
          <p:cNvSpPr>
            <a:spLocks noChangeArrowheads="1"/>
          </p:cNvSpPr>
          <p:nvPr/>
        </p:nvSpPr>
        <p:spPr bwMode="auto">
          <a:xfrm>
            <a:off x="3460750" y="2387600"/>
            <a:ext cx="334963" cy="369888"/>
          </a:xfrm>
          <a:prstGeom prst="rect">
            <a:avLst/>
          </a:prstGeom>
          <a:solidFill>
            <a:srgbClr val="FF00FF"/>
          </a:solidFill>
          <a:ln w="9525" algn="ctr">
            <a:solidFill>
              <a:srgbClr val="FF0000"/>
            </a:solidFill>
            <a:round/>
            <a:headEnd/>
            <a:tailEnd/>
          </a:ln>
          <a:effectLst>
            <a:prstShdw prst="shdw17" dist="17961" dir="2700000">
              <a:schemeClr val="bg2"/>
            </a:prstShdw>
          </a:effectLst>
        </p:spPr>
        <p:txBody>
          <a:bodyPr>
            <a:spAutoFit/>
          </a:bodyPr>
          <a:lstStyle/>
          <a:p>
            <a:pPr eaLnBrk="1" hangingPunct="1"/>
            <a:r>
              <a:rPr lang="en-US" altLang="en-US"/>
              <a:t>2</a:t>
            </a:r>
          </a:p>
        </p:txBody>
      </p:sp>
      <p:sp>
        <p:nvSpPr>
          <p:cNvPr id="102418" name="Rectangle 26"/>
          <p:cNvSpPr>
            <a:spLocks noChangeArrowheads="1"/>
          </p:cNvSpPr>
          <p:nvPr/>
        </p:nvSpPr>
        <p:spPr bwMode="auto">
          <a:xfrm>
            <a:off x="3473450" y="5473700"/>
            <a:ext cx="334963" cy="369888"/>
          </a:xfrm>
          <a:prstGeom prst="rect">
            <a:avLst/>
          </a:prstGeom>
          <a:solidFill>
            <a:srgbClr val="FF00FF"/>
          </a:solidFill>
          <a:ln w="9525" algn="ctr">
            <a:solidFill>
              <a:srgbClr val="FF0000"/>
            </a:solidFill>
            <a:round/>
            <a:headEnd/>
            <a:tailEnd/>
          </a:ln>
          <a:effectLst>
            <a:prstShdw prst="shdw17" dist="17961" dir="2700000">
              <a:schemeClr val="bg2"/>
            </a:prstShdw>
          </a:effectLst>
        </p:spPr>
        <p:txBody>
          <a:bodyPr>
            <a:spAutoFit/>
          </a:bodyPr>
          <a:lstStyle/>
          <a:p>
            <a:pPr eaLnBrk="1" hangingPunct="1"/>
            <a:r>
              <a:rPr lang="en-US" altLang="en-US"/>
              <a:t>4</a:t>
            </a:r>
          </a:p>
        </p:txBody>
      </p:sp>
      <p:sp>
        <p:nvSpPr>
          <p:cNvPr id="102419" name="Rectangle 26"/>
          <p:cNvSpPr>
            <a:spLocks noChangeArrowheads="1"/>
          </p:cNvSpPr>
          <p:nvPr/>
        </p:nvSpPr>
        <p:spPr bwMode="auto">
          <a:xfrm>
            <a:off x="6542088" y="2387600"/>
            <a:ext cx="334962" cy="369888"/>
          </a:xfrm>
          <a:prstGeom prst="rect">
            <a:avLst/>
          </a:prstGeom>
          <a:solidFill>
            <a:srgbClr val="FF00FF"/>
          </a:solidFill>
          <a:ln w="9525" algn="ctr">
            <a:solidFill>
              <a:srgbClr val="FF0000"/>
            </a:solidFill>
            <a:round/>
            <a:headEnd/>
            <a:tailEnd/>
          </a:ln>
          <a:effectLst>
            <a:prstShdw prst="shdw17" dist="17961" dir="2700000">
              <a:schemeClr val="bg2"/>
            </a:prstShdw>
          </a:effectLst>
        </p:spPr>
        <p:txBody>
          <a:bodyPr>
            <a:spAutoFit/>
          </a:bodyPr>
          <a:lstStyle/>
          <a:p>
            <a:pPr eaLnBrk="1" hangingPunct="1"/>
            <a:r>
              <a:rPr lang="en-US" altLang="en-US"/>
              <a:t>3</a:t>
            </a:r>
          </a:p>
        </p:txBody>
      </p:sp>
      <p:sp>
        <p:nvSpPr>
          <p:cNvPr id="102420" name="Rectangle 26"/>
          <p:cNvSpPr>
            <a:spLocks noChangeArrowheads="1"/>
          </p:cNvSpPr>
          <p:nvPr/>
        </p:nvSpPr>
        <p:spPr bwMode="auto">
          <a:xfrm>
            <a:off x="6457950" y="5484813"/>
            <a:ext cx="334963" cy="369887"/>
          </a:xfrm>
          <a:prstGeom prst="rect">
            <a:avLst/>
          </a:prstGeom>
          <a:solidFill>
            <a:srgbClr val="FF00FF"/>
          </a:solidFill>
          <a:ln w="9525" algn="ctr">
            <a:solidFill>
              <a:srgbClr val="FF0000"/>
            </a:solidFill>
            <a:round/>
            <a:headEnd/>
            <a:tailEnd/>
          </a:ln>
          <a:effectLst>
            <a:prstShdw prst="shdw17" dist="17961" dir="2700000">
              <a:schemeClr val="bg2"/>
            </a:prstShdw>
          </a:effectLst>
        </p:spPr>
        <p:txBody>
          <a:bodyPr>
            <a:spAutoFit/>
          </a:bodyPr>
          <a:lstStyle/>
          <a:p>
            <a:pPr eaLnBrk="1" hangingPunct="1"/>
            <a:r>
              <a:rPr lang="en-US" altLang="en-US"/>
              <a:t>5</a:t>
            </a:r>
          </a:p>
        </p:txBody>
      </p:sp>
      <p:sp>
        <p:nvSpPr>
          <p:cNvPr id="41" name="Oval 40"/>
          <p:cNvSpPr>
            <a:spLocks noChangeArrowheads="1"/>
          </p:cNvSpPr>
          <p:nvPr/>
        </p:nvSpPr>
        <p:spPr bwMode="auto">
          <a:xfrm>
            <a:off x="6346825" y="2193925"/>
            <a:ext cx="762000" cy="685800"/>
          </a:xfrm>
          <a:prstGeom prst="ellipse">
            <a:avLst/>
          </a:prstGeom>
          <a:noFill/>
          <a:ln w="381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pPr eaLnBrk="1" hangingPunct="1"/>
            <a:endParaRPr lang="en-US" altLang="en-US"/>
          </a:p>
        </p:txBody>
      </p:sp>
      <p:sp>
        <p:nvSpPr>
          <p:cNvPr id="42" name="Oval 41"/>
          <p:cNvSpPr>
            <a:spLocks noChangeArrowheads="1"/>
          </p:cNvSpPr>
          <p:nvPr/>
        </p:nvSpPr>
        <p:spPr bwMode="auto">
          <a:xfrm>
            <a:off x="6242050" y="5383213"/>
            <a:ext cx="762000" cy="685800"/>
          </a:xfrm>
          <a:prstGeom prst="ellipse">
            <a:avLst/>
          </a:prstGeom>
          <a:noFill/>
          <a:ln w="38100"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pPr eaLnBrk="1" hangingPunct="1"/>
            <a:endParaRPr lang="en-US" altLang="en-US"/>
          </a:p>
        </p:txBody>
      </p:sp>
      <p:sp>
        <p:nvSpPr>
          <p:cNvPr id="102423" name="TextBox 13"/>
          <p:cNvSpPr txBox="1">
            <a:spLocks noChangeArrowheads="1"/>
          </p:cNvSpPr>
          <p:nvPr/>
        </p:nvSpPr>
        <p:spPr bwMode="auto">
          <a:xfrm>
            <a:off x="2803525" y="0"/>
            <a:ext cx="7683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kumimoji="1" lang="en-US" altLang="en-US" b="1">
                <a:solidFill>
                  <a:srgbClr val="00B050"/>
                </a:solidFill>
                <a:latin typeface="Tahoma" pitchFamily="34" charset="0"/>
                <a:ea typeface="MS PGothic" pitchFamily="34" charset="-128"/>
                <a:cs typeface="Tahoma" pitchFamily="34" charset="0"/>
              </a:rPr>
              <a:t>Thảo luận nhóm</a:t>
            </a:r>
          </a:p>
        </p:txBody>
      </p:sp>
      <p:pic>
        <p:nvPicPr>
          <p:cNvPr id="30" name="Picture 4" descr="C:\Documents and Settings\L0718\Desktop\TEMPLATE\baby 4.jpg"/>
          <p:cNvPicPr>
            <a:picLocks noChangeAspect="1" noChangeArrowheads="1"/>
          </p:cNvPicPr>
          <p:nvPr/>
        </p:nvPicPr>
        <p:blipFill>
          <a:blip r:embed="rId9" cstate="print"/>
          <a:srcRect r="83327" b="87333"/>
          <a:stretch>
            <a:fillRect/>
          </a:stretch>
        </p:blipFill>
        <p:spPr bwMode="auto">
          <a:xfrm>
            <a:off x="1100105" y="77673"/>
            <a:ext cx="542989" cy="542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84390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xit" presetSubtype="0" fill="hold" nodeType="clickEffect">
                                  <p:stCondLst>
                                    <p:cond delay="0"/>
                                  </p:stCondLst>
                                  <p:childTnLst>
                                    <p:animEffect transition="out" filter="dissolv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4" descr="D:\phim ATGT da cat\honda-asimo-2.jpg"/>
          <p:cNvPicPr>
            <a:picLocks noChangeAspect="1" noChangeArrowheads="1"/>
          </p:cNvPicPr>
          <p:nvPr/>
        </p:nvPicPr>
        <p:blipFill>
          <a:blip r:embed="rId3">
            <a:extLst>
              <a:ext uri="{28A0092B-C50C-407E-A947-70E740481C1C}">
                <a14:useLocalDpi xmlns:a14="http://schemas.microsoft.com/office/drawing/2010/main" xmlns="" val="0"/>
              </a:ext>
            </a:extLst>
          </a:blip>
          <a:srcRect l="1981" r="2913"/>
          <a:stretch>
            <a:fillRect/>
          </a:stretch>
        </p:blipFill>
        <p:spPr bwMode="auto">
          <a:xfrm>
            <a:off x="-76200" y="1295400"/>
            <a:ext cx="3048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ounded Rectangle 13"/>
          <p:cNvSpPr>
            <a:spLocks noChangeArrowheads="1"/>
          </p:cNvSpPr>
          <p:nvPr/>
        </p:nvSpPr>
        <p:spPr bwMode="auto">
          <a:xfrm>
            <a:off x="685800" y="5562600"/>
            <a:ext cx="7772400" cy="1020763"/>
          </a:xfrm>
          <a:prstGeom prst="roundRect">
            <a:avLst>
              <a:gd name="adj" fmla="val 16667"/>
            </a:avLst>
          </a:prstGeom>
          <a:solidFill>
            <a:srgbClr val="FFFF99"/>
          </a:solidFill>
          <a:ln w="9525" algn="ctr">
            <a:solidFill>
              <a:srgbClr val="3333FF"/>
            </a:solidFill>
            <a:prstDash val="dash"/>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defRPr/>
            </a:pPr>
            <a:r>
              <a:rPr lang="en-US" altLang="en-US" sz="1800" b="1" dirty="0" err="1" smtClean="0">
                <a:solidFill>
                  <a:schemeClr val="tx1">
                    <a:lumMod val="95000"/>
                    <a:lumOff val="5000"/>
                  </a:schemeClr>
                </a:solidFill>
              </a:rPr>
              <a:t>Ngồi</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ổn</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định</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trên</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xe</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không</a:t>
            </a:r>
            <a:r>
              <a:rPr lang="en-US" altLang="en-US" sz="1800" b="1" dirty="0" smtClean="0">
                <a:solidFill>
                  <a:schemeClr val="tx1">
                    <a:lumMod val="95000"/>
                    <a:lumOff val="5000"/>
                  </a:schemeClr>
                </a:solidFill>
              </a:rPr>
              <a:t> quay </a:t>
            </a:r>
            <a:r>
              <a:rPr lang="en-US" altLang="en-US" sz="1800" b="1" dirty="0" err="1" smtClean="0">
                <a:solidFill>
                  <a:schemeClr val="tx1">
                    <a:lumMod val="95000"/>
                    <a:lumOff val="5000"/>
                  </a:schemeClr>
                </a:solidFill>
              </a:rPr>
              <a:t>ngang</a:t>
            </a:r>
            <a:r>
              <a:rPr lang="en-US" altLang="en-US" sz="1800" b="1" dirty="0" smtClean="0">
                <a:solidFill>
                  <a:schemeClr val="tx1">
                    <a:lumMod val="95000"/>
                    <a:lumOff val="5000"/>
                  </a:schemeClr>
                </a:solidFill>
              </a:rPr>
              <a:t> quay </a:t>
            </a:r>
            <a:r>
              <a:rPr lang="en-US" altLang="en-US" sz="1800" b="1" dirty="0" err="1" smtClean="0">
                <a:solidFill>
                  <a:schemeClr val="tx1">
                    <a:lumMod val="95000"/>
                    <a:lumOff val="5000"/>
                  </a:schemeClr>
                </a:solidFill>
              </a:rPr>
              <a:t>ngửa</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làm</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ảnh</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hưởng</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đến</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sự</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cân</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bằng</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của</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xe</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và</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sự</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tập</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trung</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của</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người</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lái</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xe</a:t>
            </a:r>
            <a:endParaRPr lang="en-US" altLang="en-US" sz="1800" b="1" dirty="0" smtClean="0">
              <a:solidFill>
                <a:schemeClr val="tx1">
                  <a:lumMod val="95000"/>
                  <a:lumOff val="5000"/>
                </a:schemeClr>
              </a:solidFill>
            </a:endParaRPr>
          </a:p>
        </p:txBody>
      </p:sp>
      <p:sp>
        <p:nvSpPr>
          <p:cNvPr id="17" name="Rounded Rectangle 16"/>
          <p:cNvSpPr>
            <a:spLocks noChangeArrowheads="1"/>
          </p:cNvSpPr>
          <p:nvPr/>
        </p:nvSpPr>
        <p:spPr bwMode="auto">
          <a:xfrm>
            <a:off x="2286000" y="2667000"/>
            <a:ext cx="2057400" cy="374650"/>
          </a:xfrm>
          <a:prstGeom prst="roundRect">
            <a:avLst>
              <a:gd name="adj" fmla="val 16667"/>
            </a:avLst>
          </a:prstGeom>
          <a:noFill/>
          <a:ln w="12700" algn="ctr">
            <a:solidFill>
              <a:srgbClr val="3333FF"/>
            </a:solidFill>
            <a:prstDash val="dash"/>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eaLnBrk="1" hangingPunct="1"/>
            <a:r>
              <a:rPr lang="en-US" altLang="en-US" sz="1600" b="1">
                <a:solidFill>
                  <a:srgbClr val="BA16AE"/>
                </a:solidFill>
              </a:rPr>
              <a:t>Hai đùi khép nhẹ</a:t>
            </a:r>
            <a:endParaRPr lang="en-US" altLang="en-US" sz="1600"/>
          </a:p>
        </p:txBody>
      </p:sp>
      <p:sp>
        <p:nvSpPr>
          <p:cNvPr id="21" name="Rounded Rectangle 20"/>
          <p:cNvSpPr>
            <a:spLocks noChangeArrowheads="1"/>
          </p:cNvSpPr>
          <p:nvPr/>
        </p:nvSpPr>
        <p:spPr bwMode="auto">
          <a:xfrm>
            <a:off x="1828800" y="3733800"/>
            <a:ext cx="2514600" cy="647700"/>
          </a:xfrm>
          <a:prstGeom prst="roundRect">
            <a:avLst>
              <a:gd name="adj" fmla="val 16667"/>
            </a:avLst>
          </a:prstGeom>
          <a:noFill/>
          <a:ln w="12700" algn="ctr">
            <a:solidFill>
              <a:srgbClr val="3333FF"/>
            </a:solidFill>
            <a:prstDash val="dash"/>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eaLnBrk="1" hangingPunct="1"/>
            <a:r>
              <a:rPr lang="en-US" altLang="en-US" sz="1600" b="1">
                <a:solidFill>
                  <a:srgbClr val="BA16AE"/>
                </a:solidFill>
              </a:rPr>
              <a:t>Hai bàn chân đặt lên </a:t>
            </a:r>
          </a:p>
          <a:p>
            <a:pPr algn="ctr" eaLnBrk="1" hangingPunct="1"/>
            <a:r>
              <a:rPr lang="en-US" altLang="en-US" sz="1600" b="1">
                <a:solidFill>
                  <a:srgbClr val="BA16AE"/>
                </a:solidFill>
              </a:rPr>
              <a:t>thanh để chân phía sau</a:t>
            </a:r>
            <a:endParaRPr lang="en-US" altLang="en-US" sz="1600"/>
          </a:p>
        </p:txBody>
      </p:sp>
      <p:sp>
        <p:nvSpPr>
          <p:cNvPr id="19" name="Down Arrow 18"/>
          <p:cNvSpPr>
            <a:spLocks noChangeArrowheads="1"/>
          </p:cNvSpPr>
          <p:nvPr/>
        </p:nvSpPr>
        <p:spPr bwMode="auto">
          <a:xfrm>
            <a:off x="2590800" y="5181600"/>
            <a:ext cx="3810000" cy="304800"/>
          </a:xfrm>
          <a:prstGeom prst="downArrow">
            <a:avLst>
              <a:gd name="adj1" fmla="val 50000"/>
              <a:gd name="adj2" fmla="val 50000"/>
            </a:avLst>
          </a:prstGeom>
          <a:solidFill>
            <a:srgbClr val="FF33CC"/>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p>
            <a:pPr eaLnBrk="1" hangingPunct="1"/>
            <a:endParaRPr lang="en-US" altLang="en-US"/>
          </a:p>
        </p:txBody>
      </p:sp>
      <p:sp>
        <p:nvSpPr>
          <p:cNvPr id="104455" name="Slide Number Placeholder 9"/>
          <p:cNvSpPr txBox="1">
            <a:spLocks/>
          </p:cNvSpPr>
          <p:nvPr/>
        </p:nvSpPr>
        <p:spPr bwMode="auto">
          <a:xfrm>
            <a:off x="8458200" y="42863"/>
            <a:ext cx="642938"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r" eaLnBrk="1" hangingPunct="1"/>
            <a:fld id="{A691B626-B2D2-4F23-BDC7-5B64AF1A52D3}" type="slidenum">
              <a:rPr lang="en-US" altLang="en-US" sz="1800" b="1"/>
              <a:pPr algn="r" eaLnBrk="1" hangingPunct="1"/>
              <a:t>5</a:t>
            </a:fld>
            <a:endParaRPr lang="en-US" altLang="en-US" sz="1800" b="1"/>
          </a:p>
        </p:txBody>
      </p:sp>
      <p:pic>
        <p:nvPicPr>
          <p:cNvPr id="104456" name="Picture 2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0425" y="1023938"/>
            <a:ext cx="4092575" cy="385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5" name="Straight Arrow Connector 24"/>
          <p:cNvCxnSpPr>
            <a:cxnSpLocks noChangeShapeType="1"/>
          </p:cNvCxnSpPr>
          <p:nvPr/>
        </p:nvCxnSpPr>
        <p:spPr bwMode="auto">
          <a:xfrm flipV="1">
            <a:off x="4343400" y="4038600"/>
            <a:ext cx="1905000" cy="19050"/>
          </a:xfrm>
          <a:prstGeom prst="straightConnector1">
            <a:avLst/>
          </a:prstGeom>
          <a:noFill/>
          <a:ln w="28575" algn="ctr">
            <a:solidFill>
              <a:srgbClr val="FF0909"/>
            </a:solidFill>
            <a:round/>
            <a:headEnd/>
            <a:tailEnd type="arrow" w="med" len="med"/>
          </a:ln>
          <a:extLst>
            <a:ext uri="{909E8E84-426E-40DD-AFC4-6F175D3DCCD1}">
              <a14:hiddenFill xmlns:a14="http://schemas.microsoft.com/office/drawing/2010/main" xmlns="">
                <a:noFill/>
              </a14:hiddenFill>
            </a:ext>
          </a:extLst>
        </p:spPr>
      </p:cxnSp>
      <p:cxnSp>
        <p:nvCxnSpPr>
          <p:cNvPr id="26" name="Straight Arrow Connector 25"/>
          <p:cNvCxnSpPr>
            <a:cxnSpLocks noChangeShapeType="1"/>
          </p:cNvCxnSpPr>
          <p:nvPr/>
        </p:nvCxnSpPr>
        <p:spPr bwMode="auto">
          <a:xfrm>
            <a:off x="4343400" y="2854325"/>
            <a:ext cx="1981200" cy="650875"/>
          </a:xfrm>
          <a:prstGeom prst="straightConnector1">
            <a:avLst/>
          </a:prstGeom>
          <a:noFill/>
          <a:ln w="28575" algn="ctr">
            <a:solidFill>
              <a:srgbClr val="FF0909"/>
            </a:solidFill>
            <a:round/>
            <a:headEnd/>
            <a:tailEnd type="arrow" w="med" len="med"/>
          </a:ln>
          <a:extLst>
            <a:ext uri="{909E8E84-426E-40DD-AFC4-6F175D3DCCD1}">
              <a14:hiddenFill xmlns:a14="http://schemas.microsoft.com/office/drawing/2010/main" xmlns="">
                <a:noFill/>
              </a14:hiddenFill>
            </a:ext>
          </a:extLst>
        </p:spPr>
      </p:cxnSp>
      <p:cxnSp>
        <p:nvCxnSpPr>
          <p:cNvPr id="27" name="Straight Arrow Connector 26"/>
          <p:cNvCxnSpPr>
            <a:cxnSpLocks noChangeShapeType="1"/>
          </p:cNvCxnSpPr>
          <p:nvPr/>
        </p:nvCxnSpPr>
        <p:spPr bwMode="auto">
          <a:xfrm>
            <a:off x="4495800" y="3006725"/>
            <a:ext cx="1981200" cy="650875"/>
          </a:xfrm>
          <a:prstGeom prst="straightConnector1">
            <a:avLst/>
          </a:prstGeom>
          <a:noFill/>
          <a:ln w="28575" algn="ctr">
            <a:solidFill>
              <a:srgbClr val="FF0909"/>
            </a:solidFill>
            <a:round/>
            <a:headEnd/>
            <a:tailEnd type="arrow" w="med" len="med"/>
          </a:ln>
          <a:extLst>
            <a:ext uri="{909E8E84-426E-40DD-AFC4-6F175D3DCCD1}">
              <a14:hiddenFill xmlns:a14="http://schemas.microsoft.com/office/drawing/2010/main" xmlns="">
                <a:noFill/>
              </a14:hiddenFill>
            </a:ext>
          </a:extLst>
        </p:spPr>
      </p:cxnSp>
      <p:sp>
        <p:nvSpPr>
          <p:cNvPr id="28" name="Rounded Rectangular Callout 27"/>
          <p:cNvSpPr>
            <a:spLocks noChangeArrowheads="1"/>
          </p:cNvSpPr>
          <p:nvPr/>
        </p:nvSpPr>
        <p:spPr bwMode="auto">
          <a:xfrm>
            <a:off x="2740025" y="657225"/>
            <a:ext cx="3429000" cy="1022350"/>
          </a:xfrm>
          <a:prstGeom prst="wedgeRoundRectCallout">
            <a:avLst>
              <a:gd name="adj1" fmla="val -47076"/>
              <a:gd name="adj2" fmla="val 84359"/>
              <a:gd name="adj3" fmla="val 16667"/>
            </a:avLst>
          </a:prstGeom>
          <a:solidFill>
            <a:srgbClr val="FFC000"/>
          </a:solidFill>
          <a:ln w="9525" algn="ctr">
            <a:solidFill>
              <a:srgbClr val="00B05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30000"/>
              </a:spcBef>
              <a:buFontTx/>
              <a:buNone/>
              <a:defRPr/>
            </a:pPr>
            <a:r>
              <a:rPr lang="en-US" altLang="en-US" sz="1800" b="1" dirty="0" err="1" smtClean="0">
                <a:solidFill>
                  <a:schemeClr val="tx1">
                    <a:lumMod val="95000"/>
                    <a:lumOff val="5000"/>
                  </a:schemeClr>
                </a:solidFill>
              </a:rPr>
              <a:t>Các</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em</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hãy</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cho</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biết</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ngồi</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đúng</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tư</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thế</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trên</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xe</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máy</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xe</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đạp</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là</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ngồi</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như</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thế</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nào</a:t>
            </a:r>
            <a:r>
              <a:rPr lang="en-US" altLang="en-US" sz="1800" b="1" dirty="0" smtClean="0">
                <a:solidFill>
                  <a:schemeClr val="tx1">
                    <a:lumMod val="95000"/>
                    <a:lumOff val="5000"/>
                  </a:schemeClr>
                </a:solidFill>
              </a:rPr>
              <a:t>?</a:t>
            </a:r>
          </a:p>
        </p:txBody>
      </p:sp>
      <p:sp>
        <p:nvSpPr>
          <p:cNvPr id="29" name="Rounded Rectangle 28"/>
          <p:cNvSpPr>
            <a:spLocks noChangeArrowheads="1"/>
          </p:cNvSpPr>
          <p:nvPr/>
        </p:nvSpPr>
        <p:spPr bwMode="auto">
          <a:xfrm>
            <a:off x="1981200" y="1219200"/>
            <a:ext cx="2362200" cy="647700"/>
          </a:xfrm>
          <a:prstGeom prst="roundRect">
            <a:avLst>
              <a:gd name="adj" fmla="val 16667"/>
            </a:avLst>
          </a:prstGeom>
          <a:noFill/>
          <a:ln w="12700" algn="ctr">
            <a:solidFill>
              <a:srgbClr val="3333FF"/>
            </a:solidFill>
            <a:prstDash val="dash"/>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eaLnBrk="1" hangingPunct="1"/>
            <a:r>
              <a:rPr lang="en-US" altLang="en-US" sz="1600" b="1">
                <a:solidFill>
                  <a:srgbClr val="BA16AE"/>
                </a:solidFill>
              </a:rPr>
              <a:t>Ngồi thẳng lưng,</a:t>
            </a:r>
          </a:p>
          <a:p>
            <a:pPr algn="ctr" eaLnBrk="1" hangingPunct="1"/>
            <a:r>
              <a:rPr lang="en-US" altLang="en-US" sz="1600" b="1">
                <a:solidFill>
                  <a:srgbClr val="BA16AE"/>
                </a:solidFill>
              </a:rPr>
              <a:t> ôm eo người lái xe</a:t>
            </a:r>
            <a:endParaRPr lang="en-US" altLang="en-US" sz="1600"/>
          </a:p>
        </p:txBody>
      </p:sp>
      <p:cxnSp>
        <p:nvCxnSpPr>
          <p:cNvPr id="30" name="Straight Arrow Connector 29"/>
          <p:cNvCxnSpPr>
            <a:cxnSpLocks noChangeShapeType="1"/>
          </p:cNvCxnSpPr>
          <p:nvPr/>
        </p:nvCxnSpPr>
        <p:spPr bwMode="auto">
          <a:xfrm>
            <a:off x="4343400" y="1524000"/>
            <a:ext cx="1295400" cy="1295400"/>
          </a:xfrm>
          <a:prstGeom prst="straightConnector1">
            <a:avLst/>
          </a:prstGeom>
          <a:noFill/>
          <a:ln w="28575" algn="ctr">
            <a:solidFill>
              <a:srgbClr val="FF0909"/>
            </a:solidFill>
            <a:round/>
            <a:headEnd/>
            <a:tailEnd type="arrow" w="med" len="med"/>
          </a:ln>
          <a:extLst>
            <a:ext uri="{909E8E84-426E-40DD-AFC4-6F175D3DCCD1}">
              <a14:hiddenFill xmlns:a14="http://schemas.microsoft.com/office/drawing/2010/main" xmlns="">
                <a:noFill/>
              </a14:hiddenFill>
            </a:ext>
          </a:extLst>
        </p:spPr>
      </p:cxnSp>
      <p:sp>
        <p:nvSpPr>
          <p:cNvPr id="104463" name="TextBox 13"/>
          <p:cNvSpPr txBox="1">
            <a:spLocks noChangeArrowheads="1"/>
          </p:cNvSpPr>
          <p:nvPr/>
        </p:nvSpPr>
        <p:spPr bwMode="auto">
          <a:xfrm>
            <a:off x="146050" y="-47625"/>
            <a:ext cx="86169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kumimoji="1" lang="en-US" altLang="en-US" b="1">
                <a:solidFill>
                  <a:srgbClr val="00B050"/>
                </a:solidFill>
                <a:latin typeface="Tahoma" pitchFamily="34" charset="0"/>
                <a:ea typeface="MS PGothic" pitchFamily="34" charset="-128"/>
                <a:cs typeface="Tahoma" pitchFamily="34" charset="0"/>
              </a:rPr>
              <a:t>Tư thế ngồi an toàn trên xe máy, xe đạp</a:t>
            </a:r>
          </a:p>
        </p:txBody>
      </p:sp>
    </p:spTree>
    <p:extLst>
      <p:ext uri="{BB962C8B-B14F-4D97-AF65-F5344CB8AC3E}">
        <p14:creationId xmlns:p14="http://schemas.microsoft.com/office/powerpoint/2010/main" xmlns="" val="3995030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1250"/>
                                        </p:tgtEl>
                                        <p:attrNameLst>
                                          <p:attrName>style.visibility</p:attrName>
                                        </p:attrNameLst>
                                      </p:cBhvr>
                                      <p:to>
                                        <p:strVal val="visible"/>
                                      </p:to>
                                    </p:set>
                                    <p:anim calcmode="lin" valueType="num">
                                      <p:cBhvr additive="base">
                                        <p:cTn id="7" dur="500" fill="hold"/>
                                        <p:tgtEl>
                                          <p:spTgt spid="181250"/>
                                        </p:tgtEl>
                                        <p:attrNameLst>
                                          <p:attrName>ppt_x</p:attrName>
                                        </p:attrNameLst>
                                      </p:cBhvr>
                                      <p:tavLst>
                                        <p:tav tm="0">
                                          <p:val>
                                            <p:strVal val="#ppt_x"/>
                                          </p:val>
                                        </p:tav>
                                        <p:tav tm="100000">
                                          <p:val>
                                            <p:strVal val="#ppt_x"/>
                                          </p:val>
                                        </p:tav>
                                      </p:tavLst>
                                    </p:anim>
                                    <p:anim calcmode="lin" valueType="num">
                                      <p:cBhvr additive="base">
                                        <p:cTn id="8" dur="500" fill="hold"/>
                                        <p:tgtEl>
                                          <p:spTgt spid="181250"/>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0" nodeType="clickEffect">
                                  <p:stCondLst>
                                    <p:cond delay="0"/>
                                  </p:stCondLst>
                                  <p:childTnLst>
                                    <p:anim calcmode="lin" valueType="num">
                                      <p:cBhvr additive="base">
                                        <p:cTn id="16" dur="500"/>
                                        <p:tgtEl>
                                          <p:spTgt spid="28"/>
                                        </p:tgtEl>
                                        <p:attrNameLst>
                                          <p:attrName>ppt_x</p:attrName>
                                        </p:attrNameLst>
                                      </p:cBhvr>
                                      <p:tavLst>
                                        <p:tav tm="0">
                                          <p:val>
                                            <p:strVal val="ppt_x"/>
                                          </p:val>
                                        </p:tav>
                                        <p:tav tm="100000">
                                          <p:val>
                                            <p:strVal val="ppt_x"/>
                                          </p:val>
                                        </p:tav>
                                      </p:tavLst>
                                    </p:anim>
                                    <p:anim calcmode="lin" valueType="num">
                                      <p:cBhvr additive="base">
                                        <p:cTn id="17" dur="500"/>
                                        <p:tgtEl>
                                          <p:spTgt spid="28"/>
                                        </p:tgtEl>
                                        <p:attrNameLst>
                                          <p:attrName>ppt_y</p:attrName>
                                        </p:attrNameLst>
                                      </p:cBhvr>
                                      <p:tavLst>
                                        <p:tav tm="0">
                                          <p:val>
                                            <p:strVal val="ppt_y"/>
                                          </p:val>
                                        </p:tav>
                                        <p:tav tm="100000">
                                          <p:val>
                                            <p:strVal val="1+ppt_h/2"/>
                                          </p:val>
                                        </p:tav>
                                      </p:tavLst>
                                    </p:anim>
                                    <p:set>
                                      <p:cBhvr>
                                        <p:cTn id="18" dur="1" fill="hold">
                                          <p:stCondLst>
                                            <p:cond delay="499"/>
                                          </p:stCondLst>
                                        </p:cTn>
                                        <p:tgtEl>
                                          <p:spTgt spid="2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1" grpId="0" animBg="1"/>
      <p:bldP spid="19" grpId="0" animBg="1"/>
      <p:bldP spid="28" grpId="0" animBg="1"/>
      <p:bldP spid="28" grpId="1"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6172200" y="5761911"/>
            <a:ext cx="2438400" cy="715089"/>
          </a:xfrm>
          <a:prstGeom prst="roundRect">
            <a:avLst/>
          </a:prstGeom>
          <a:noFill/>
          <a:ln w="9525" cap="flat" cmpd="sng" algn="ctr">
            <a:solidFill>
              <a:srgbClr val="3333FF"/>
            </a:solidFill>
            <a:prstDash val="dash"/>
            <a:round/>
            <a:headEnd type="none" w="med" len="med"/>
            <a:tailEnd type="none" w="med" len="med"/>
          </a:ln>
          <a:effectLst/>
        </p:spPr>
        <p:txBody>
          <a:bodyPr anchor="ctr">
            <a:spAutoFit/>
            <a:scene3d>
              <a:camera prst="orthographicFront"/>
              <a:lightRig rig="threePt" dir="t"/>
            </a:scene3d>
            <a:sp3d extrusionH="57150">
              <a:bevelT w="38100" h="38100"/>
            </a:sp3d>
          </a:bodyPr>
          <a:lstStyle/>
          <a:p>
            <a:pPr algn="ctr" eaLnBrk="1" hangingPunct="1">
              <a:defRPr/>
            </a:pPr>
            <a:r>
              <a:rPr lang="en-US" b="1" dirty="0" err="1">
                <a:solidFill>
                  <a:srgbClr val="BA16AE"/>
                </a:solidFill>
              </a:rPr>
              <a:t>Ngồi</a:t>
            </a:r>
            <a:r>
              <a:rPr lang="en-US" b="1" dirty="0">
                <a:solidFill>
                  <a:srgbClr val="BA16AE"/>
                </a:solidFill>
              </a:rPr>
              <a:t> quay </a:t>
            </a:r>
            <a:r>
              <a:rPr lang="en-US" b="1" dirty="0" err="1">
                <a:solidFill>
                  <a:srgbClr val="BA16AE"/>
                </a:solidFill>
              </a:rPr>
              <a:t>lưng</a:t>
            </a:r>
            <a:endParaRPr lang="en-US" b="1" dirty="0">
              <a:solidFill>
                <a:srgbClr val="BA16AE"/>
              </a:solidFill>
            </a:endParaRPr>
          </a:p>
          <a:p>
            <a:pPr algn="ctr" eaLnBrk="1" hangingPunct="1">
              <a:defRPr/>
            </a:pPr>
            <a:r>
              <a:rPr lang="en-US" b="1" dirty="0">
                <a:solidFill>
                  <a:srgbClr val="BA16AE"/>
                </a:solidFill>
              </a:rPr>
              <a:t> </a:t>
            </a:r>
            <a:r>
              <a:rPr lang="en-US" b="1" dirty="0" err="1">
                <a:solidFill>
                  <a:srgbClr val="BA16AE"/>
                </a:solidFill>
              </a:rPr>
              <a:t>lại</a:t>
            </a:r>
            <a:r>
              <a:rPr lang="en-US" b="1" dirty="0">
                <a:solidFill>
                  <a:srgbClr val="BA16AE"/>
                </a:solidFill>
              </a:rPr>
              <a:t> </a:t>
            </a:r>
            <a:r>
              <a:rPr lang="en-US" b="1" dirty="0" err="1">
                <a:solidFill>
                  <a:srgbClr val="BA16AE"/>
                </a:solidFill>
              </a:rPr>
              <a:t>người</a:t>
            </a:r>
            <a:r>
              <a:rPr lang="en-US" b="1" dirty="0">
                <a:solidFill>
                  <a:srgbClr val="BA16AE"/>
                </a:solidFill>
              </a:rPr>
              <a:t> </a:t>
            </a:r>
            <a:r>
              <a:rPr lang="en-US" b="1" dirty="0" err="1">
                <a:solidFill>
                  <a:srgbClr val="BA16AE"/>
                </a:solidFill>
              </a:rPr>
              <a:t>lái</a:t>
            </a:r>
            <a:r>
              <a:rPr lang="en-US" b="1" dirty="0">
                <a:solidFill>
                  <a:srgbClr val="BA16AE"/>
                </a:solidFill>
              </a:rPr>
              <a:t> </a:t>
            </a:r>
            <a:r>
              <a:rPr lang="en-US" b="1" dirty="0" err="1">
                <a:solidFill>
                  <a:srgbClr val="BA16AE"/>
                </a:solidFill>
              </a:rPr>
              <a:t>xe</a:t>
            </a:r>
            <a:endParaRPr lang="en-US" b="1" dirty="0">
              <a:solidFill>
                <a:srgbClr val="BA16AE"/>
              </a:solidFill>
            </a:endParaRPr>
          </a:p>
        </p:txBody>
      </p:sp>
      <p:sp>
        <p:nvSpPr>
          <p:cNvPr id="15" name="Rounded Rectangle 14"/>
          <p:cNvSpPr/>
          <p:nvPr/>
        </p:nvSpPr>
        <p:spPr bwMode="auto">
          <a:xfrm>
            <a:off x="6127230" y="2713911"/>
            <a:ext cx="2438400" cy="715089"/>
          </a:xfrm>
          <a:prstGeom prst="roundRect">
            <a:avLst/>
          </a:prstGeom>
          <a:noFill/>
          <a:ln w="9525" cap="flat" cmpd="sng" algn="ctr">
            <a:solidFill>
              <a:srgbClr val="3333FF"/>
            </a:solidFill>
            <a:prstDash val="dash"/>
            <a:round/>
            <a:headEnd type="none" w="med" len="med"/>
            <a:tailEnd type="none" w="med" len="med"/>
          </a:ln>
          <a:effectLst/>
        </p:spPr>
        <p:txBody>
          <a:bodyPr anchor="ctr">
            <a:spAutoFit/>
            <a:scene3d>
              <a:camera prst="orthographicFront"/>
              <a:lightRig rig="threePt" dir="t"/>
            </a:scene3d>
            <a:sp3d extrusionH="57150">
              <a:bevelT w="38100" h="38100"/>
            </a:sp3d>
          </a:bodyPr>
          <a:lstStyle/>
          <a:p>
            <a:pPr algn="ctr" eaLnBrk="1" hangingPunct="1">
              <a:defRPr/>
            </a:pPr>
            <a:r>
              <a:rPr lang="en-US" b="1" dirty="0" err="1">
                <a:solidFill>
                  <a:srgbClr val="BA16AE"/>
                </a:solidFill>
              </a:rPr>
              <a:t>Đứng</a:t>
            </a:r>
            <a:r>
              <a:rPr lang="en-US" b="1" dirty="0">
                <a:solidFill>
                  <a:srgbClr val="BA16AE"/>
                </a:solidFill>
              </a:rPr>
              <a:t> hay </a:t>
            </a:r>
            <a:r>
              <a:rPr lang="en-US" b="1" dirty="0" err="1">
                <a:solidFill>
                  <a:srgbClr val="BA16AE"/>
                </a:solidFill>
              </a:rPr>
              <a:t>ngồi</a:t>
            </a:r>
            <a:r>
              <a:rPr lang="en-US" b="1" dirty="0">
                <a:solidFill>
                  <a:srgbClr val="BA16AE"/>
                </a:solidFill>
              </a:rPr>
              <a:t> </a:t>
            </a:r>
            <a:r>
              <a:rPr lang="en-US" b="1" dirty="0" err="1">
                <a:solidFill>
                  <a:srgbClr val="BA16AE"/>
                </a:solidFill>
              </a:rPr>
              <a:t>phía</a:t>
            </a:r>
            <a:r>
              <a:rPr lang="en-US" b="1" dirty="0">
                <a:solidFill>
                  <a:srgbClr val="BA16AE"/>
                </a:solidFill>
              </a:rPr>
              <a:t> </a:t>
            </a:r>
          </a:p>
          <a:p>
            <a:pPr algn="ctr" eaLnBrk="1" hangingPunct="1">
              <a:defRPr/>
            </a:pPr>
            <a:r>
              <a:rPr lang="en-US" b="1" dirty="0" err="1">
                <a:solidFill>
                  <a:srgbClr val="BA16AE"/>
                </a:solidFill>
              </a:rPr>
              <a:t>trước</a:t>
            </a:r>
            <a:r>
              <a:rPr lang="en-US" b="1" dirty="0">
                <a:solidFill>
                  <a:srgbClr val="BA16AE"/>
                </a:solidFill>
              </a:rPr>
              <a:t> </a:t>
            </a:r>
            <a:r>
              <a:rPr lang="en-US" b="1" dirty="0" err="1">
                <a:solidFill>
                  <a:srgbClr val="BA16AE"/>
                </a:solidFill>
              </a:rPr>
              <a:t>người</a:t>
            </a:r>
            <a:r>
              <a:rPr lang="en-US" b="1" dirty="0">
                <a:solidFill>
                  <a:srgbClr val="BA16AE"/>
                </a:solidFill>
              </a:rPr>
              <a:t> </a:t>
            </a:r>
            <a:r>
              <a:rPr lang="en-US" b="1" dirty="0" err="1">
                <a:solidFill>
                  <a:srgbClr val="BA16AE"/>
                </a:solidFill>
              </a:rPr>
              <a:t>lái</a:t>
            </a:r>
            <a:r>
              <a:rPr lang="en-US" b="1" dirty="0">
                <a:solidFill>
                  <a:srgbClr val="BA16AE"/>
                </a:solidFill>
              </a:rPr>
              <a:t> </a:t>
            </a:r>
            <a:r>
              <a:rPr lang="en-US" b="1" dirty="0" err="1">
                <a:solidFill>
                  <a:srgbClr val="BA16AE"/>
                </a:solidFill>
              </a:rPr>
              <a:t>xe</a:t>
            </a:r>
            <a:endParaRPr lang="en-US" b="1" dirty="0">
              <a:solidFill>
                <a:srgbClr val="BA16AE"/>
              </a:solidFill>
            </a:endParaRPr>
          </a:p>
        </p:txBody>
      </p:sp>
      <p:sp>
        <p:nvSpPr>
          <p:cNvPr id="16" name="Rounded Rectangle 15"/>
          <p:cNvSpPr/>
          <p:nvPr/>
        </p:nvSpPr>
        <p:spPr bwMode="auto">
          <a:xfrm>
            <a:off x="3276600" y="5761911"/>
            <a:ext cx="2514600" cy="698063"/>
          </a:xfrm>
          <a:prstGeom prst="roundRect">
            <a:avLst/>
          </a:prstGeom>
          <a:noFill/>
          <a:ln w="9525" cap="flat" cmpd="sng" algn="ctr">
            <a:solidFill>
              <a:srgbClr val="3333FF"/>
            </a:solidFill>
            <a:prstDash val="dash"/>
            <a:round/>
            <a:headEnd type="none" w="med" len="med"/>
            <a:tailEnd type="none" w="med" len="med"/>
          </a:ln>
          <a:effectLst/>
        </p:spPr>
        <p:txBody>
          <a:bodyPr anchor="ctr">
            <a:spAutoFit/>
            <a:scene3d>
              <a:camera prst="orthographicFront"/>
              <a:lightRig rig="threePt" dir="t"/>
            </a:scene3d>
            <a:sp3d extrusionH="57150">
              <a:bevelT w="38100" h="38100"/>
            </a:sp3d>
          </a:bodyPr>
          <a:lstStyle/>
          <a:p>
            <a:pPr algn="ctr" eaLnBrk="1" hangingPunct="1">
              <a:defRPr/>
            </a:pPr>
            <a:r>
              <a:rPr lang="en-US" sz="1750" b="1" dirty="0" err="1">
                <a:solidFill>
                  <a:srgbClr val="BA16AE"/>
                </a:solidFill>
              </a:rPr>
              <a:t>Chơi</a:t>
            </a:r>
            <a:r>
              <a:rPr lang="en-US" sz="1750" b="1" dirty="0">
                <a:solidFill>
                  <a:srgbClr val="BA16AE"/>
                </a:solidFill>
              </a:rPr>
              <a:t> </a:t>
            </a:r>
            <a:r>
              <a:rPr lang="en-US" sz="1750" b="1" dirty="0" err="1">
                <a:solidFill>
                  <a:srgbClr val="BA16AE"/>
                </a:solidFill>
              </a:rPr>
              <a:t>đùa</a:t>
            </a:r>
            <a:r>
              <a:rPr lang="en-US" sz="1750" b="1" dirty="0">
                <a:solidFill>
                  <a:srgbClr val="BA16AE"/>
                </a:solidFill>
              </a:rPr>
              <a:t> </a:t>
            </a:r>
            <a:r>
              <a:rPr lang="en-US" sz="1750" b="1" dirty="0" err="1">
                <a:solidFill>
                  <a:srgbClr val="BA16AE"/>
                </a:solidFill>
              </a:rPr>
              <a:t>trên</a:t>
            </a:r>
            <a:r>
              <a:rPr lang="en-US" sz="1750" b="1" dirty="0">
                <a:solidFill>
                  <a:srgbClr val="BA16AE"/>
                </a:solidFill>
              </a:rPr>
              <a:t> </a:t>
            </a:r>
            <a:r>
              <a:rPr lang="en-US" sz="1750" b="1" dirty="0" err="1">
                <a:solidFill>
                  <a:srgbClr val="BA16AE"/>
                </a:solidFill>
              </a:rPr>
              <a:t>xe</a:t>
            </a:r>
            <a:r>
              <a:rPr lang="en-US" sz="1750" b="1" dirty="0">
                <a:solidFill>
                  <a:srgbClr val="BA16AE"/>
                </a:solidFill>
              </a:rPr>
              <a:t> hay </a:t>
            </a:r>
          </a:p>
          <a:p>
            <a:pPr algn="ctr" eaLnBrk="1" hangingPunct="1">
              <a:defRPr/>
            </a:pPr>
            <a:r>
              <a:rPr lang="en-US" sz="1750" b="1" dirty="0" err="1">
                <a:solidFill>
                  <a:srgbClr val="BA16AE"/>
                </a:solidFill>
              </a:rPr>
              <a:t>quấy</a:t>
            </a:r>
            <a:r>
              <a:rPr lang="en-US" sz="1750" b="1" dirty="0">
                <a:solidFill>
                  <a:srgbClr val="BA16AE"/>
                </a:solidFill>
              </a:rPr>
              <a:t> </a:t>
            </a:r>
            <a:r>
              <a:rPr lang="en-US" sz="1750" b="1" dirty="0" err="1">
                <a:solidFill>
                  <a:srgbClr val="BA16AE"/>
                </a:solidFill>
              </a:rPr>
              <a:t>rầy</a:t>
            </a:r>
            <a:r>
              <a:rPr lang="en-US" sz="1750" b="1" dirty="0">
                <a:solidFill>
                  <a:srgbClr val="BA16AE"/>
                </a:solidFill>
              </a:rPr>
              <a:t> </a:t>
            </a:r>
            <a:r>
              <a:rPr lang="en-US" sz="1750" b="1" dirty="0" err="1">
                <a:solidFill>
                  <a:srgbClr val="BA16AE"/>
                </a:solidFill>
              </a:rPr>
              <a:t>người</a:t>
            </a:r>
            <a:r>
              <a:rPr lang="en-US" sz="1750" b="1" dirty="0">
                <a:solidFill>
                  <a:srgbClr val="BA16AE"/>
                </a:solidFill>
              </a:rPr>
              <a:t> </a:t>
            </a:r>
            <a:r>
              <a:rPr lang="en-US" sz="1750" b="1" dirty="0" err="1">
                <a:solidFill>
                  <a:srgbClr val="BA16AE"/>
                </a:solidFill>
              </a:rPr>
              <a:t>lái</a:t>
            </a:r>
            <a:r>
              <a:rPr lang="en-US" sz="1750" b="1" dirty="0">
                <a:solidFill>
                  <a:srgbClr val="BA16AE"/>
                </a:solidFill>
              </a:rPr>
              <a:t> </a:t>
            </a:r>
            <a:r>
              <a:rPr lang="en-US" sz="1750" b="1" dirty="0" err="1">
                <a:solidFill>
                  <a:srgbClr val="BA16AE"/>
                </a:solidFill>
              </a:rPr>
              <a:t>xe</a:t>
            </a:r>
            <a:endParaRPr lang="en-US" sz="1750" b="1" dirty="0">
              <a:solidFill>
                <a:srgbClr val="BA16AE"/>
              </a:solidFill>
            </a:endParaRPr>
          </a:p>
        </p:txBody>
      </p:sp>
      <p:sp>
        <p:nvSpPr>
          <p:cNvPr id="17" name="Rounded Rectangle 16"/>
          <p:cNvSpPr/>
          <p:nvPr/>
        </p:nvSpPr>
        <p:spPr bwMode="auto">
          <a:xfrm>
            <a:off x="3338592" y="2713911"/>
            <a:ext cx="2362200" cy="408623"/>
          </a:xfrm>
          <a:prstGeom prst="roundRect">
            <a:avLst/>
          </a:prstGeom>
          <a:noFill/>
          <a:ln w="9525" cap="flat" cmpd="sng" algn="ctr">
            <a:solidFill>
              <a:srgbClr val="3333FF"/>
            </a:solidFill>
            <a:prstDash val="dash"/>
            <a:round/>
            <a:headEnd type="none" w="med" len="med"/>
            <a:tailEnd type="none" w="med" len="med"/>
          </a:ln>
          <a:effectLst/>
        </p:spPr>
        <p:txBody>
          <a:bodyPr anchor="ctr">
            <a:spAutoFit/>
            <a:scene3d>
              <a:camera prst="orthographicFront"/>
              <a:lightRig rig="threePt" dir="t"/>
            </a:scene3d>
            <a:sp3d extrusionH="57150">
              <a:bevelT w="38100" h="38100"/>
            </a:sp3d>
          </a:bodyPr>
          <a:lstStyle/>
          <a:p>
            <a:pPr algn="ctr" eaLnBrk="1" hangingPunct="1">
              <a:defRPr/>
            </a:pPr>
            <a:r>
              <a:rPr lang="en-US" b="1" dirty="0" err="1">
                <a:solidFill>
                  <a:srgbClr val="BA16AE"/>
                </a:solidFill>
              </a:rPr>
              <a:t>Đứng</a:t>
            </a:r>
            <a:r>
              <a:rPr lang="en-US" b="1" dirty="0">
                <a:solidFill>
                  <a:srgbClr val="BA16AE"/>
                </a:solidFill>
              </a:rPr>
              <a:t> </a:t>
            </a:r>
            <a:r>
              <a:rPr lang="en-US" b="1" dirty="0" err="1">
                <a:solidFill>
                  <a:srgbClr val="BA16AE"/>
                </a:solidFill>
              </a:rPr>
              <a:t>trên</a:t>
            </a:r>
            <a:r>
              <a:rPr lang="en-US" b="1" dirty="0">
                <a:solidFill>
                  <a:srgbClr val="BA16AE"/>
                </a:solidFill>
              </a:rPr>
              <a:t> </a:t>
            </a:r>
            <a:r>
              <a:rPr lang="en-US" b="1" dirty="0" err="1">
                <a:solidFill>
                  <a:srgbClr val="BA16AE"/>
                </a:solidFill>
              </a:rPr>
              <a:t>xe</a:t>
            </a:r>
            <a:endParaRPr lang="en-US" b="1" dirty="0">
              <a:solidFill>
                <a:srgbClr val="BA16AE"/>
              </a:solidFill>
            </a:endParaRPr>
          </a:p>
        </p:txBody>
      </p:sp>
      <p:sp>
        <p:nvSpPr>
          <p:cNvPr id="106503" name="Cloud Callout 17"/>
          <p:cNvSpPr>
            <a:spLocks noChangeArrowheads="1"/>
          </p:cNvSpPr>
          <p:nvPr/>
        </p:nvSpPr>
        <p:spPr bwMode="auto">
          <a:xfrm>
            <a:off x="236538" y="1123950"/>
            <a:ext cx="2930525" cy="1754188"/>
          </a:xfrm>
          <a:prstGeom prst="wedgeRectCallout">
            <a:avLst>
              <a:gd name="adj1" fmla="val -9937"/>
              <a:gd name="adj2" fmla="val 107176"/>
            </a:avLst>
          </a:prstGeom>
          <a:solidFill>
            <a:srgbClr val="FFC000"/>
          </a:solidFill>
          <a:ln w="9525" algn="ctr">
            <a:solidFill>
              <a:srgbClr val="00B05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30000"/>
              </a:spcBef>
              <a:buFontTx/>
              <a:buNone/>
              <a:defRPr/>
            </a:pPr>
            <a:r>
              <a:rPr lang="en-US" altLang="en-US" sz="1800" b="1" dirty="0" err="1" smtClean="0">
                <a:solidFill>
                  <a:schemeClr val="tx1">
                    <a:lumMod val="95000"/>
                    <a:lumOff val="5000"/>
                  </a:schemeClr>
                </a:solidFill>
              </a:rPr>
              <a:t>Các</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em</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hãy</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cho</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biết</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những</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tư</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thế</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ngồi</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như</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thế</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nào</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là</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không</a:t>
            </a:r>
            <a:r>
              <a:rPr lang="en-US" altLang="en-US" sz="1800" b="1" dirty="0" smtClean="0">
                <a:solidFill>
                  <a:schemeClr val="tx1">
                    <a:lumMod val="95000"/>
                    <a:lumOff val="5000"/>
                  </a:schemeClr>
                </a:solidFill>
              </a:rPr>
              <a:t> an </a:t>
            </a:r>
            <a:r>
              <a:rPr lang="en-US" altLang="en-US" sz="1800" b="1" dirty="0" err="1" smtClean="0">
                <a:solidFill>
                  <a:schemeClr val="tx1">
                    <a:lumMod val="95000"/>
                    <a:lumOff val="5000"/>
                  </a:schemeClr>
                </a:solidFill>
              </a:rPr>
              <a:t>toàn</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trên</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xe</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máy</a:t>
            </a:r>
            <a:r>
              <a:rPr lang="en-US" altLang="en-US" sz="1800" b="1" dirty="0" smtClean="0">
                <a:solidFill>
                  <a:schemeClr val="tx1">
                    <a:lumMod val="95000"/>
                    <a:lumOff val="5000"/>
                  </a:schemeClr>
                </a:solidFill>
              </a:rPr>
              <a:t>, </a:t>
            </a:r>
            <a:r>
              <a:rPr lang="en-US" altLang="en-US" sz="1800" b="1" dirty="0" err="1" smtClean="0">
                <a:solidFill>
                  <a:schemeClr val="tx1">
                    <a:lumMod val="95000"/>
                    <a:lumOff val="5000"/>
                  </a:schemeClr>
                </a:solidFill>
              </a:rPr>
              <a:t>xe</a:t>
            </a:r>
            <a:r>
              <a:rPr lang="en-US" altLang="en-US" sz="1800" b="1" dirty="0">
                <a:solidFill>
                  <a:schemeClr val="tx1">
                    <a:lumMod val="95000"/>
                    <a:lumOff val="5000"/>
                  </a:schemeClr>
                </a:solidFill>
              </a:rPr>
              <a:t> </a:t>
            </a:r>
            <a:r>
              <a:rPr lang="en-US" altLang="en-US" sz="1800" b="1" dirty="0" err="1" smtClean="0">
                <a:solidFill>
                  <a:schemeClr val="tx1">
                    <a:lumMod val="95000"/>
                    <a:lumOff val="5000"/>
                  </a:schemeClr>
                </a:solidFill>
              </a:rPr>
              <a:t>đạp</a:t>
            </a:r>
            <a:r>
              <a:rPr lang="en-US" altLang="en-US" sz="1800" b="1" dirty="0" smtClean="0">
                <a:solidFill>
                  <a:schemeClr val="tx1">
                    <a:lumMod val="95000"/>
                    <a:lumOff val="5000"/>
                  </a:schemeClr>
                </a:solidFill>
              </a:rPr>
              <a: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l="30469" t="56250" r="59375" b="16667"/>
          <a:stretch>
            <a:fillRect/>
          </a:stretch>
        </p:blipFill>
        <p:spPr bwMode="auto">
          <a:xfrm>
            <a:off x="-33338" y="3973513"/>
            <a:ext cx="1709738" cy="300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4" name="Slide Number Placeholder 9"/>
          <p:cNvSpPr txBox="1">
            <a:spLocks/>
          </p:cNvSpPr>
          <p:nvPr/>
        </p:nvSpPr>
        <p:spPr bwMode="auto">
          <a:xfrm>
            <a:off x="8458200" y="42863"/>
            <a:ext cx="642938"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r" eaLnBrk="1" hangingPunct="1"/>
            <a:fld id="{DBC48FEA-2E0E-4786-A382-C4E6E15DE63B}" type="slidenum">
              <a:rPr lang="en-US" altLang="en-US" sz="1800" b="1"/>
              <a:pPr algn="r" eaLnBrk="1" hangingPunct="1"/>
              <a:t>6</a:t>
            </a:fld>
            <a:endParaRPr lang="en-US" altLang="en-US" sz="1800" b="1"/>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98848" y="3762543"/>
            <a:ext cx="2471164" cy="1764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29001" y="591363"/>
            <a:ext cx="2362199" cy="1998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6507" name="AutoShape 15" descr="http://media.tinmoi.vn/2015/12/16/7-luu-y-de-be-luon-an-toan-khi-ngoi-tren-may.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228940" y="635665"/>
            <a:ext cx="2586048" cy="19454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275244" y="3762543"/>
            <a:ext cx="2515956" cy="1764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6510" name="TextBox 13"/>
          <p:cNvSpPr txBox="1">
            <a:spLocks noChangeArrowheads="1"/>
          </p:cNvSpPr>
          <p:nvPr/>
        </p:nvSpPr>
        <p:spPr bwMode="auto">
          <a:xfrm>
            <a:off x="495300" y="19050"/>
            <a:ext cx="898842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kumimoji="1" lang="en-US" altLang="en-US" sz="2800" b="1">
                <a:solidFill>
                  <a:srgbClr val="00B050"/>
                </a:solidFill>
                <a:latin typeface="Tahoma" pitchFamily="34" charset="0"/>
                <a:ea typeface="MS PGothic" pitchFamily="34" charset="-128"/>
                <a:cs typeface="Tahoma" pitchFamily="34" charset="0"/>
              </a:rPr>
              <a:t>Những hành vi không an toàn khi ngồi trên xe máy, xe đạp</a:t>
            </a:r>
          </a:p>
        </p:txBody>
      </p:sp>
      <p:sp>
        <p:nvSpPr>
          <p:cNvPr id="106511" name="Rectangle 22"/>
          <p:cNvSpPr>
            <a:spLocks noChangeArrowheads="1"/>
          </p:cNvSpPr>
          <p:nvPr/>
        </p:nvSpPr>
        <p:spPr bwMode="auto">
          <a:xfrm>
            <a:off x="990600" y="3762375"/>
            <a:ext cx="228600" cy="352425"/>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p>
            <a:pPr eaLnBrk="1" hangingPunct="1"/>
            <a:endParaRPr lang="en-US" altLang="en-US"/>
          </a:p>
        </p:txBody>
      </p:sp>
    </p:spTree>
    <p:extLst>
      <p:ext uri="{BB962C8B-B14F-4D97-AF65-F5344CB8AC3E}">
        <p14:creationId xmlns:p14="http://schemas.microsoft.com/office/powerpoint/2010/main" xmlns="" val="1402590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5"/>
                                        </p:tgtEl>
                                        <p:attrNameLst>
                                          <p:attrName>style.visibility</p:attrName>
                                        </p:attrNameLst>
                                      </p:cBhvr>
                                      <p:to>
                                        <p:strVal val="visible"/>
                                      </p:to>
                                    </p:set>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16"/>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C:\Documents and Settings\D0593\Desktop\sai3.bmp"/>
          <p:cNvPicPr>
            <a:picLocks noChangeAspect="1" noChangeArrowheads="1"/>
          </p:cNvPicPr>
          <p:nvPr/>
        </p:nvPicPr>
        <p:blipFill>
          <a:blip r:embed="rId3">
            <a:extLst>
              <a:ext uri="{28A0092B-C50C-407E-A947-70E740481C1C}">
                <a14:useLocalDpi xmlns:a14="http://schemas.microsoft.com/office/drawing/2010/main" xmlns="" val="0"/>
              </a:ext>
            </a:extLst>
          </a:blip>
          <a:srcRect l="11667" t="-3555" r="23334" b="2815"/>
          <a:stretch>
            <a:fillRect/>
          </a:stretch>
        </p:blipFill>
        <p:spPr bwMode="auto">
          <a:xfrm>
            <a:off x="6080125" y="533400"/>
            <a:ext cx="2682875"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47" name="Picture 3" descr="SDC102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49963" y="3748088"/>
            <a:ext cx="2614612" cy="232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pic>
        <p:nvPicPr>
          <p:cNvPr id="10854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l="3773"/>
          <a:stretch>
            <a:fillRect/>
          </a:stretch>
        </p:blipFill>
        <p:spPr bwMode="auto">
          <a:xfrm>
            <a:off x="2466975" y="3756025"/>
            <a:ext cx="3343275" cy="227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3"/>
          <p:cNvGrpSpPr>
            <a:grpSpLocks/>
          </p:cNvGrpSpPr>
          <p:nvPr/>
        </p:nvGrpSpPr>
        <p:grpSpPr bwMode="auto">
          <a:xfrm>
            <a:off x="4565650" y="3810000"/>
            <a:ext cx="996950" cy="852488"/>
            <a:chOff x="4343400" y="762000"/>
            <a:chExt cx="1104900" cy="1076325"/>
          </a:xfrm>
        </p:grpSpPr>
        <p:pic>
          <p:nvPicPr>
            <p:cNvPr id="108573" name="Picture 8" descr="C:\Documents and Settings\D0593\Desktop\CABACRJP.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343400" y="762000"/>
              <a:ext cx="110490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p:cNvSpPr/>
            <p:nvPr/>
          </p:nvSpPr>
          <p:spPr>
            <a:xfrm>
              <a:off x="4343400" y="762000"/>
              <a:ext cx="849913" cy="307777"/>
            </a:xfrm>
            <a:prstGeom prst="rect">
              <a:avLst/>
            </a:prstGeom>
          </p:spPr>
          <p:txBody>
            <a:bodyPr wrap="none">
              <a:spAutoFit/>
              <a:scene3d>
                <a:camera prst="orthographicFront"/>
                <a:lightRig rig="threePt" dir="t"/>
              </a:scene3d>
              <a:sp3d extrusionH="57150">
                <a:bevelT w="38100" h="38100"/>
              </a:sp3d>
            </a:bodyPr>
            <a:lstStyle/>
            <a:p>
              <a:pPr eaLnBrk="1" hangingPunct="1">
                <a:defRPr/>
              </a:pPr>
              <a:r>
                <a:rPr lang="en-US" sz="1400" b="1" dirty="0">
                  <a:solidFill>
                    <a:srgbClr val="3333FF"/>
                  </a:solidFill>
                </a:rPr>
                <a:t>An </a:t>
              </a:r>
              <a:r>
                <a:rPr lang="en-US" sz="1400" b="1" dirty="0" err="1">
                  <a:solidFill>
                    <a:srgbClr val="3333FF"/>
                  </a:solidFill>
                </a:rPr>
                <a:t>toàn</a:t>
              </a:r>
              <a:endParaRPr lang="en-US" sz="1400" b="1" dirty="0">
                <a:solidFill>
                  <a:srgbClr val="3333FF"/>
                </a:solidFill>
              </a:endParaRPr>
            </a:p>
          </p:txBody>
        </p:sp>
      </p:grpSp>
      <p:grpSp>
        <p:nvGrpSpPr>
          <p:cNvPr id="3" name="Group 41"/>
          <p:cNvGrpSpPr>
            <a:grpSpLocks/>
          </p:cNvGrpSpPr>
          <p:nvPr/>
        </p:nvGrpSpPr>
        <p:grpSpPr bwMode="auto">
          <a:xfrm>
            <a:off x="6034088" y="3748088"/>
            <a:ext cx="2667000" cy="2286000"/>
            <a:chOff x="5813467" y="3297544"/>
            <a:chExt cx="2954460" cy="2884162"/>
          </a:xfrm>
        </p:grpSpPr>
        <p:cxnSp>
          <p:nvCxnSpPr>
            <p:cNvPr id="108571" name="Straight Connector 26"/>
            <p:cNvCxnSpPr>
              <a:cxnSpLocks noChangeShapeType="1"/>
            </p:cNvCxnSpPr>
            <p:nvPr/>
          </p:nvCxnSpPr>
          <p:spPr bwMode="auto">
            <a:xfrm>
              <a:off x="5813467" y="3297544"/>
              <a:ext cx="2954460" cy="2884162"/>
            </a:xfrm>
            <a:prstGeom prst="line">
              <a:avLst/>
            </a:prstGeom>
            <a:noFill/>
            <a:ln w="28575" algn="ctr">
              <a:solidFill>
                <a:srgbClr val="FFFF00"/>
              </a:solidFill>
              <a:round/>
              <a:headEnd/>
              <a:tailEnd/>
            </a:ln>
            <a:extLst>
              <a:ext uri="{909E8E84-426E-40DD-AFC4-6F175D3DCCD1}">
                <a14:hiddenFill xmlns:a14="http://schemas.microsoft.com/office/drawing/2010/main" xmlns="">
                  <a:noFill/>
                </a14:hiddenFill>
              </a:ext>
            </a:extLst>
          </p:spPr>
        </p:cxnSp>
        <p:cxnSp>
          <p:nvCxnSpPr>
            <p:cNvPr id="108572" name="Straight Connector 27"/>
            <p:cNvCxnSpPr>
              <a:cxnSpLocks noChangeShapeType="1"/>
            </p:cNvCxnSpPr>
            <p:nvPr/>
          </p:nvCxnSpPr>
          <p:spPr bwMode="auto">
            <a:xfrm flipH="1">
              <a:off x="5943599" y="3297544"/>
              <a:ext cx="2824326" cy="2798455"/>
            </a:xfrm>
            <a:prstGeom prst="line">
              <a:avLst/>
            </a:prstGeom>
            <a:noFill/>
            <a:ln w="28575" algn="ctr">
              <a:solidFill>
                <a:srgbClr val="FFFF00"/>
              </a:solidFill>
              <a:round/>
              <a:headEnd/>
              <a:tailEnd/>
            </a:ln>
            <a:extLst>
              <a:ext uri="{909E8E84-426E-40DD-AFC4-6F175D3DCCD1}">
                <a14:hiddenFill xmlns:a14="http://schemas.microsoft.com/office/drawing/2010/main" xmlns="">
                  <a:noFill/>
                </a14:hiddenFill>
              </a:ext>
            </a:extLst>
          </p:spPr>
        </p:cxnSp>
      </p:grpSp>
      <p:grpSp>
        <p:nvGrpSpPr>
          <p:cNvPr id="4" name="Group 40"/>
          <p:cNvGrpSpPr>
            <a:grpSpLocks/>
          </p:cNvGrpSpPr>
          <p:nvPr/>
        </p:nvGrpSpPr>
        <p:grpSpPr bwMode="auto">
          <a:xfrm>
            <a:off x="6065838" y="609600"/>
            <a:ext cx="2697162" cy="2209800"/>
            <a:chOff x="5867400" y="441997"/>
            <a:chExt cx="2988226" cy="2788024"/>
          </a:xfrm>
        </p:grpSpPr>
        <p:cxnSp>
          <p:nvCxnSpPr>
            <p:cNvPr id="108569" name="Straight Connector 36"/>
            <p:cNvCxnSpPr>
              <a:cxnSpLocks noChangeShapeType="1"/>
            </p:cNvCxnSpPr>
            <p:nvPr/>
          </p:nvCxnSpPr>
          <p:spPr bwMode="auto">
            <a:xfrm>
              <a:off x="5901165" y="441997"/>
              <a:ext cx="2954461" cy="2788024"/>
            </a:xfrm>
            <a:prstGeom prst="line">
              <a:avLst/>
            </a:prstGeom>
            <a:noFill/>
            <a:ln w="28575" algn="ctr">
              <a:solidFill>
                <a:srgbClr val="FFFF00"/>
              </a:solidFill>
              <a:round/>
              <a:headEnd/>
              <a:tailEnd/>
            </a:ln>
            <a:extLst>
              <a:ext uri="{909E8E84-426E-40DD-AFC4-6F175D3DCCD1}">
                <a14:hiddenFill xmlns:a14="http://schemas.microsoft.com/office/drawing/2010/main" xmlns="">
                  <a:noFill/>
                </a14:hiddenFill>
              </a:ext>
            </a:extLst>
          </p:spPr>
        </p:cxnSp>
        <p:cxnSp>
          <p:nvCxnSpPr>
            <p:cNvPr id="108570" name="Straight Connector 37"/>
            <p:cNvCxnSpPr>
              <a:cxnSpLocks noChangeShapeType="1"/>
            </p:cNvCxnSpPr>
            <p:nvPr/>
          </p:nvCxnSpPr>
          <p:spPr bwMode="auto">
            <a:xfrm flipH="1">
              <a:off x="5867400" y="441997"/>
              <a:ext cx="2988226" cy="2758403"/>
            </a:xfrm>
            <a:prstGeom prst="line">
              <a:avLst/>
            </a:prstGeom>
            <a:noFill/>
            <a:ln w="28575" algn="ctr">
              <a:solidFill>
                <a:srgbClr val="FFFF00"/>
              </a:solidFill>
              <a:round/>
              <a:headEnd/>
              <a:tailEnd/>
            </a:ln>
            <a:extLst>
              <a:ext uri="{909E8E84-426E-40DD-AFC4-6F175D3DCCD1}">
                <a14:hiddenFill xmlns:a14="http://schemas.microsoft.com/office/drawing/2010/main" xmlns="">
                  <a:noFill/>
                </a14:hiddenFill>
              </a:ext>
            </a:extLst>
          </p:spPr>
        </p:cxnSp>
      </p:grpSp>
      <p:sp>
        <p:nvSpPr>
          <p:cNvPr id="108552" name="Oval 44"/>
          <p:cNvSpPr>
            <a:spLocks noChangeArrowheads="1"/>
          </p:cNvSpPr>
          <p:nvPr/>
        </p:nvSpPr>
        <p:spPr bwMode="auto">
          <a:xfrm>
            <a:off x="2482850" y="5476875"/>
            <a:ext cx="481013" cy="519113"/>
          </a:xfrm>
          <a:prstGeom prst="ellipse">
            <a:avLst/>
          </a:prstGeom>
          <a:solidFill>
            <a:srgbClr val="FFFF99"/>
          </a:solidFill>
          <a:ln w="9525" algn="ctr">
            <a:solidFill>
              <a:srgbClr val="FF0000"/>
            </a:solidFill>
            <a:round/>
            <a:headEnd/>
            <a:tailEnd/>
          </a:ln>
        </p:spPr>
        <p:txBody>
          <a:bodyPr anchor="ctr">
            <a:spAutoFit/>
          </a:bodyPr>
          <a:lstStyle/>
          <a:p>
            <a:pPr eaLnBrk="1" hangingPunct="1"/>
            <a:r>
              <a:rPr lang="en-US" altLang="en-US" b="1"/>
              <a:t>4</a:t>
            </a:r>
          </a:p>
        </p:txBody>
      </p:sp>
      <p:sp>
        <p:nvSpPr>
          <p:cNvPr id="108553" name="Oval 45"/>
          <p:cNvSpPr>
            <a:spLocks noChangeArrowheads="1"/>
          </p:cNvSpPr>
          <p:nvPr/>
        </p:nvSpPr>
        <p:spPr bwMode="auto">
          <a:xfrm>
            <a:off x="6070600" y="2319338"/>
            <a:ext cx="481013" cy="519112"/>
          </a:xfrm>
          <a:prstGeom prst="ellipse">
            <a:avLst/>
          </a:prstGeom>
          <a:solidFill>
            <a:srgbClr val="FFFF99"/>
          </a:solidFill>
          <a:ln w="9525" algn="ctr">
            <a:solidFill>
              <a:srgbClr val="FF0000"/>
            </a:solidFill>
            <a:round/>
            <a:headEnd/>
            <a:tailEnd/>
          </a:ln>
        </p:spPr>
        <p:txBody>
          <a:bodyPr anchor="ctr">
            <a:spAutoFit/>
          </a:bodyPr>
          <a:lstStyle/>
          <a:p>
            <a:pPr eaLnBrk="1" hangingPunct="1"/>
            <a:r>
              <a:rPr lang="en-US" altLang="en-US" b="1"/>
              <a:t>2</a:t>
            </a:r>
          </a:p>
        </p:txBody>
      </p:sp>
      <p:sp>
        <p:nvSpPr>
          <p:cNvPr id="108554" name="Oval 47"/>
          <p:cNvSpPr>
            <a:spLocks noChangeArrowheads="1"/>
          </p:cNvSpPr>
          <p:nvPr/>
        </p:nvSpPr>
        <p:spPr bwMode="auto">
          <a:xfrm>
            <a:off x="6080125" y="5508625"/>
            <a:ext cx="482600" cy="519113"/>
          </a:xfrm>
          <a:prstGeom prst="ellipse">
            <a:avLst/>
          </a:prstGeom>
          <a:solidFill>
            <a:srgbClr val="FFFF99"/>
          </a:solidFill>
          <a:ln w="9525" algn="ctr">
            <a:solidFill>
              <a:srgbClr val="FF0000"/>
            </a:solidFill>
            <a:round/>
            <a:headEnd/>
            <a:tailEnd/>
          </a:ln>
        </p:spPr>
        <p:txBody>
          <a:bodyPr anchor="ctr">
            <a:spAutoFit/>
          </a:bodyPr>
          <a:lstStyle/>
          <a:p>
            <a:pPr eaLnBrk="1" hangingPunct="1"/>
            <a:r>
              <a:rPr lang="en-US" altLang="en-US" b="1"/>
              <a:t>3</a:t>
            </a:r>
          </a:p>
        </p:txBody>
      </p:sp>
      <p:grpSp>
        <p:nvGrpSpPr>
          <p:cNvPr id="108555" name="Group 28"/>
          <p:cNvGrpSpPr>
            <a:grpSpLocks/>
          </p:cNvGrpSpPr>
          <p:nvPr/>
        </p:nvGrpSpPr>
        <p:grpSpPr bwMode="auto">
          <a:xfrm>
            <a:off x="0" y="3048000"/>
            <a:ext cx="1905000" cy="3409950"/>
            <a:chOff x="0" y="3657600"/>
            <a:chExt cx="1524000" cy="2800773"/>
          </a:xfrm>
        </p:grpSpPr>
        <p:pic>
          <p:nvPicPr>
            <p:cNvPr id="108567" name="Picture 4"/>
            <p:cNvPicPr>
              <a:picLocks noChangeAspect="1" noChangeArrowheads="1"/>
            </p:cNvPicPr>
            <p:nvPr/>
          </p:nvPicPr>
          <p:blipFill>
            <a:blip r:embed="rId7">
              <a:extLst>
                <a:ext uri="{28A0092B-C50C-407E-A947-70E740481C1C}">
                  <a14:useLocalDpi xmlns:a14="http://schemas.microsoft.com/office/drawing/2010/main" xmlns="" val="0"/>
                </a:ext>
              </a:extLst>
            </a:blip>
            <a:srcRect l="57813" t="26042" r="29688" b="47916"/>
            <a:stretch>
              <a:fillRect/>
            </a:stretch>
          </p:blipFill>
          <p:spPr bwMode="auto">
            <a:xfrm flipH="1">
              <a:off x="0" y="3886200"/>
              <a:ext cx="1524000" cy="2572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68" name="Rectangle 30"/>
            <p:cNvSpPr>
              <a:spLocks noChangeArrowheads="1"/>
            </p:cNvSpPr>
            <p:nvPr/>
          </p:nvSpPr>
          <p:spPr bwMode="auto">
            <a:xfrm>
              <a:off x="914400" y="3657600"/>
              <a:ext cx="304800" cy="304800"/>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p>
              <a:pPr eaLnBrk="1" hangingPunct="1"/>
              <a:endParaRPr lang="en-US" altLang="en-US"/>
            </a:p>
          </p:txBody>
        </p:sp>
      </p:grpSp>
      <p:sp>
        <p:nvSpPr>
          <p:cNvPr id="33" name="Oval Callout 32"/>
          <p:cNvSpPr/>
          <p:nvPr/>
        </p:nvSpPr>
        <p:spPr bwMode="auto">
          <a:xfrm>
            <a:off x="358995" y="125170"/>
            <a:ext cx="1743139" cy="2856428"/>
          </a:xfrm>
          <a:prstGeom prst="wedgeEllipseCallout">
            <a:avLst>
              <a:gd name="adj1" fmla="val 18302"/>
              <a:gd name="adj2" fmla="val 95020"/>
            </a:avLst>
          </a:prstGeom>
          <a:solidFill>
            <a:srgbClr val="FFC000"/>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threePt" dir="t"/>
            </a:scene3d>
            <a:sp3d extrusionH="57150">
              <a:bevelT w="38100" h="38100" prst="angle"/>
            </a:sp3d>
          </a:bodyPr>
          <a:lstStyle/>
          <a:p>
            <a:pPr algn="ctr" eaLnBrk="1" hangingPunct="1">
              <a:defRPr/>
            </a:pPr>
            <a:r>
              <a:rPr lang="en-US" b="1" dirty="0" err="1">
                <a:solidFill>
                  <a:schemeClr val="tx1"/>
                </a:solidFill>
              </a:rPr>
              <a:t>Hãy</a:t>
            </a:r>
            <a:r>
              <a:rPr lang="en-US" b="1" dirty="0">
                <a:solidFill>
                  <a:schemeClr val="tx1"/>
                </a:solidFill>
              </a:rPr>
              <a:t> </a:t>
            </a:r>
            <a:r>
              <a:rPr lang="en-US" b="1" dirty="0" err="1">
                <a:solidFill>
                  <a:schemeClr val="tx1"/>
                </a:solidFill>
              </a:rPr>
              <a:t>xem</a:t>
            </a:r>
            <a:r>
              <a:rPr lang="en-US" b="1" dirty="0">
                <a:solidFill>
                  <a:schemeClr val="tx1"/>
                </a:solidFill>
              </a:rPr>
              <a:t> </a:t>
            </a:r>
            <a:r>
              <a:rPr lang="en-US" b="1" dirty="0" err="1">
                <a:solidFill>
                  <a:schemeClr val="tx1"/>
                </a:solidFill>
              </a:rPr>
              <a:t>tranh</a:t>
            </a:r>
            <a:r>
              <a:rPr lang="en-US" b="1" dirty="0">
                <a:solidFill>
                  <a:schemeClr val="tx1"/>
                </a:solidFill>
              </a:rPr>
              <a:t> </a:t>
            </a:r>
            <a:r>
              <a:rPr lang="en-US" b="1" dirty="0" err="1">
                <a:solidFill>
                  <a:schemeClr val="tx1"/>
                </a:solidFill>
              </a:rPr>
              <a:t>và</a:t>
            </a:r>
            <a:r>
              <a:rPr lang="en-US" b="1" dirty="0">
                <a:solidFill>
                  <a:schemeClr val="tx1"/>
                </a:solidFill>
              </a:rPr>
              <a:t> </a:t>
            </a:r>
            <a:r>
              <a:rPr lang="en-US" b="1" dirty="0" err="1">
                <a:solidFill>
                  <a:schemeClr val="tx1"/>
                </a:solidFill>
              </a:rPr>
              <a:t>tìm</a:t>
            </a:r>
            <a:r>
              <a:rPr lang="en-US" b="1" dirty="0">
                <a:solidFill>
                  <a:schemeClr val="tx1"/>
                </a:solidFill>
              </a:rPr>
              <a:t> </a:t>
            </a:r>
            <a:r>
              <a:rPr lang="en-US" b="1" dirty="0" err="1">
                <a:solidFill>
                  <a:schemeClr val="tx1"/>
                </a:solidFill>
              </a:rPr>
              <a:t>bạn</a:t>
            </a:r>
            <a:r>
              <a:rPr lang="en-US" b="1" dirty="0">
                <a:solidFill>
                  <a:schemeClr val="tx1"/>
                </a:solidFill>
              </a:rPr>
              <a:t> </a:t>
            </a:r>
            <a:r>
              <a:rPr lang="en-US" b="1" dirty="0" err="1">
                <a:solidFill>
                  <a:schemeClr val="tx1"/>
                </a:solidFill>
              </a:rPr>
              <a:t>nào</a:t>
            </a:r>
            <a:r>
              <a:rPr lang="en-US" b="1" dirty="0">
                <a:solidFill>
                  <a:schemeClr val="tx1"/>
                </a:solidFill>
              </a:rPr>
              <a:t> </a:t>
            </a:r>
            <a:r>
              <a:rPr lang="en-US" b="1" dirty="0" err="1">
                <a:solidFill>
                  <a:schemeClr val="tx1"/>
                </a:solidFill>
              </a:rPr>
              <a:t>ngồi</a:t>
            </a:r>
            <a:r>
              <a:rPr lang="en-US" b="1" dirty="0">
                <a:solidFill>
                  <a:schemeClr val="tx1"/>
                </a:solidFill>
              </a:rPr>
              <a:t> </a:t>
            </a:r>
            <a:r>
              <a:rPr lang="en-US" b="1" dirty="0" err="1">
                <a:solidFill>
                  <a:schemeClr val="tx1"/>
                </a:solidFill>
              </a:rPr>
              <a:t>chưa</a:t>
            </a:r>
            <a:r>
              <a:rPr lang="en-US" b="1" dirty="0">
                <a:solidFill>
                  <a:schemeClr val="tx1"/>
                </a:solidFill>
              </a:rPr>
              <a:t> an </a:t>
            </a:r>
            <a:r>
              <a:rPr lang="en-US" b="1" dirty="0" err="1">
                <a:solidFill>
                  <a:schemeClr val="tx1"/>
                </a:solidFill>
              </a:rPr>
              <a:t>toàn</a:t>
            </a:r>
            <a:r>
              <a:rPr lang="en-US" b="1" dirty="0">
                <a:solidFill>
                  <a:schemeClr val="tx1"/>
                </a:solidFill>
              </a:rPr>
              <a:t>? </a:t>
            </a:r>
            <a:r>
              <a:rPr lang="en-US" b="1" dirty="0" err="1">
                <a:solidFill>
                  <a:schemeClr val="tx1"/>
                </a:solidFill>
              </a:rPr>
              <a:t>Vì</a:t>
            </a:r>
            <a:r>
              <a:rPr lang="en-US" b="1" dirty="0">
                <a:solidFill>
                  <a:schemeClr val="tx1"/>
                </a:solidFill>
              </a:rPr>
              <a:t> </a:t>
            </a:r>
            <a:r>
              <a:rPr lang="en-US" b="1" dirty="0" err="1">
                <a:solidFill>
                  <a:schemeClr val="tx1"/>
                </a:solidFill>
              </a:rPr>
              <a:t>sao</a:t>
            </a:r>
            <a:r>
              <a:rPr lang="en-US" b="1" dirty="0">
                <a:solidFill>
                  <a:schemeClr val="tx1"/>
                </a:solidFill>
              </a:rPr>
              <a:t>?</a:t>
            </a:r>
          </a:p>
        </p:txBody>
      </p:sp>
      <p:sp>
        <p:nvSpPr>
          <p:cNvPr id="34" name="Rectangle 33"/>
          <p:cNvSpPr/>
          <p:nvPr/>
        </p:nvSpPr>
        <p:spPr bwMode="auto">
          <a:xfrm>
            <a:off x="2008797" y="6107148"/>
            <a:ext cx="3505200" cy="553998"/>
          </a:xfrm>
          <a:prstGeom prst="rect">
            <a:avLst/>
          </a:prstGeom>
          <a:noFill/>
          <a:ln w="9525" cap="flat" cmpd="sng" algn="ctr">
            <a:noFill/>
            <a:prstDash val="solid"/>
            <a:round/>
            <a:headEnd type="none" w="med" len="med"/>
            <a:tailEnd type="none" w="med" len="med"/>
          </a:ln>
          <a:effectLst/>
        </p:spPr>
        <p:txBody>
          <a:bodyPr>
            <a:spAutoFit/>
            <a:scene3d>
              <a:camera prst="orthographicFront"/>
              <a:lightRig rig="threePt" dir="t"/>
            </a:scene3d>
            <a:sp3d extrusionH="57150">
              <a:bevelT w="38100" h="38100" prst="angle"/>
            </a:sp3d>
          </a:bodyPr>
          <a:lstStyle/>
          <a:p>
            <a:pPr algn="ctr" eaLnBrk="1" hangingPunct="1">
              <a:defRPr/>
            </a:pPr>
            <a:r>
              <a:rPr lang="en-US" sz="1500" b="1" dirty="0" err="1">
                <a:solidFill>
                  <a:srgbClr val="BA16AE"/>
                </a:solidFill>
                <a:latin typeface="Arial" charset="0"/>
                <a:cs typeface="Arial" charset="0"/>
              </a:rPr>
              <a:t>Ngồi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ngay</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ngắn</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trên</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xe</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đạp</a:t>
            </a:r>
            <a:r>
              <a:rPr lang="en-US" sz="1500" b="1" dirty="0">
                <a:solidFill>
                  <a:srgbClr val="BA16AE"/>
                </a:solidFill>
                <a:latin typeface="Arial" charset="0"/>
                <a:cs typeface="Arial" charset="0"/>
              </a:rPr>
              <a:t>,</a:t>
            </a:r>
          </a:p>
          <a:p>
            <a:pPr algn="ctr" eaLnBrk="1" hangingPunct="1">
              <a:defRPr/>
            </a:pPr>
            <a:r>
              <a:rPr lang="en-US" sz="1500" b="1" dirty="0" err="1">
                <a:solidFill>
                  <a:srgbClr val="BA16AE"/>
                </a:solidFill>
                <a:latin typeface="Arial" charset="0"/>
                <a:cs typeface="Arial" charset="0"/>
              </a:rPr>
              <a:t>đội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mũ</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bảo</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hiểm</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khi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đi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xe</a:t>
            </a:r>
            <a:endParaRPr lang="en-US" sz="1500" b="1" dirty="0">
              <a:solidFill>
                <a:srgbClr val="BA16AE"/>
              </a:solidFill>
              <a:latin typeface="Arial" charset="0"/>
              <a:cs typeface="Arial" charset="0"/>
            </a:endParaRPr>
          </a:p>
        </p:txBody>
      </p:sp>
      <p:sp>
        <p:nvSpPr>
          <p:cNvPr id="35" name="Rectangle 34"/>
          <p:cNvSpPr/>
          <p:nvPr/>
        </p:nvSpPr>
        <p:spPr bwMode="auto">
          <a:xfrm>
            <a:off x="5715000" y="2935069"/>
            <a:ext cx="3581400" cy="553998"/>
          </a:xfrm>
          <a:prstGeom prst="rect">
            <a:avLst/>
          </a:prstGeom>
          <a:noFill/>
          <a:ln w="9525" cap="flat" cmpd="sng" algn="ctr">
            <a:noFill/>
            <a:prstDash val="solid"/>
            <a:round/>
            <a:headEnd type="none" w="med" len="med"/>
            <a:tailEnd type="none" w="med" len="med"/>
          </a:ln>
          <a:effectLst/>
        </p:spPr>
        <p:txBody>
          <a:bodyPr>
            <a:spAutoFit/>
            <a:scene3d>
              <a:camera prst="orthographicFront"/>
              <a:lightRig rig="threePt" dir="t"/>
            </a:scene3d>
            <a:sp3d extrusionH="57150">
              <a:bevelT w="38100" h="38100" prst="angle"/>
            </a:sp3d>
          </a:bodyPr>
          <a:lstStyle/>
          <a:p>
            <a:pPr algn="ctr" eaLnBrk="1" hangingPunct="1">
              <a:defRPr/>
            </a:pPr>
            <a:r>
              <a:rPr lang="en-US" sz="1500" b="1" dirty="0" err="1">
                <a:solidFill>
                  <a:srgbClr val="BA16AE"/>
                </a:solidFill>
                <a:latin typeface="Arial" charset="0"/>
                <a:cs typeface="Arial" charset="0"/>
              </a:rPr>
              <a:t>Ngồi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phía</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trước</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người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lái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xe</a:t>
            </a:r>
            <a:r>
              <a:rPr lang="en-US" sz="1500" b="1" dirty="0">
                <a:solidFill>
                  <a:srgbClr val="BA16AE"/>
                </a:solidFill>
                <a:latin typeface="Arial" charset="0"/>
                <a:cs typeface="Arial" charset="0"/>
              </a:rPr>
              <a:t>, </a:t>
            </a:r>
          </a:p>
          <a:p>
            <a:pPr algn="ctr" eaLnBrk="1" hangingPunct="1">
              <a:defRPr/>
            </a:pPr>
            <a:r>
              <a:rPr lang="en-US" sz="1500" b="1" dirty="0" err="1">
                <a:solidFill>
                  <a:srgbClr val="BA16AE"/>
                </a:solidFill>
                <a:latin typeface="Arial" charset="0"/>
                <a:cs typeface="Arial" charset="0"/>
              </a:rPr>
              <a:t>đùa</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nghịch</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không</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đội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mũ</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bảo</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hiểm</a:t>
            </a:r>
            <a:endParaRPr lang="en-US" sz="1500" b="1" dirty="0">
              <a:solidFill>
                <a:srgbClr val="BA16AE"/>
              </a:solidFill>
              <a:latin typeface="Arial" charset="0"/>
              <a:cs typeface="Arial" charset="0"/>
            </a:endParaRPr>
          </a:p>
        </p:txBody>
      </p:sp>
      <p:sp>
        <p:nvSpPr>
          <p:cNvPr id="39" name="Rectangle 38"/>
          <p:cNvSpPr/>
          <p:nvPr/>
        </p:nvSpPr>
        <p:spPr bwMode="auto">
          <a:xfrm>
            <a:off x="5958590" y="6112756"/>
            <a:ext cx="2743200" cy="553998"/>
          </a:xfrm>
          <a:prstGeom prst="rect">
            <a:avLst/>
          </a:prstGeom>
          <a:noFill/>
          <a:ln w="9525" cap="flat" cmpd="sng" algn="ctr">
            <a:noFill/>
            <a:prstDash val="solid"/>
            <a:round/>
            <a:headEnd type="none" w="med" len="med"/>
            <a:tailEnd type="none" w="med" len="med"/>
          </a:ln>
          <a:effectLst/>
        </p:spPr>
        <p:txBody>
          <a:bodyPr>
            <a:spAutoFit/>
            <a:scene3d>
              <a:camera prst="orthographicFront"/>
              <a:lightRig rig="threePt" dir="t"/>
            </a:scene3d>
            <a:sp3d extrusionH="57150">
              <a:bevelT w="38100" h="38100" prst="angle"/>
            </a:sp3d>
          </a:bodyPr>
          <a:lstStyle/>
          <a:p>
            <a:pPr algn="ctr" eaLnBrk="1" hangingPunct="1">
              <a:defRPr/>
            </a:pPr>
            <a:r>
              <a:rPr lang="en-US" sz="1500" b="1" dirty="0" err="1">
                <a:solidFill>
                  <a:srgbClr val="BA16AE"/>
                </a:solidFill>
                <a:latin typeface="Arial" charset="0"/>
                <a:cs typeface="Arial" charset="0"/>
              </a:rPr>
              <a:t>Ngồi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quá</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xa</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người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lái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xe</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không</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ôm</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eo</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người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lái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xe</a:t>
            </a:r>
            <a:endParaRPr lang="en-US" sz="1500" b="1" dirty="0">
              <a:solidFill>
                <a:srgbClr val="BA16AE"/>
              </a:solidFill>
              <a:latin typeface="Arial" charset="0"/>
              <a:cs typeface="Arial" charset="0"/>
            </a:endParaRPr>
          </a:p>
        </p:txBody>
      </p:sp>
      <p:sp>
        <p:nvSpPr>
          <p:cNvPr id="53" name="Rectangle 52"/>
          <p:cNvSpPr/>
          <p:nvPr/>
        </p:nvSpPr>
        <p:spPr bwMode="auto">
          <a:xfrm>
            <a:off x="2024920" y="2918990"/>
            <a:ext cx="3505200" cy="553998"/>
          </a:xfrm>
          <a:prstGeom prst="rect">
            <a:avLst/>
          </a:prstGeom>
          <a:noFill/>
          <a:ln w="9525" cap="flat" cmpd="sng" algn="ctr">
            <a:noFill/>
            <a:prstDash val="solid"/>
            <a:round/>
            <a:headEnd type="none" w="med" len="med"/>
            <a:tailEnd type="none" w="med" len="med"/>
          </a:ln>
          <a:effectLst/>
        </p:spPr>
        <p:txBody>
          <a:bodyPr>
            <a:spAutoFit/>
            <a:scene3d>
              <a:camera prst="orthographicFront"/>
              <a:lightRig rig="threePt" dir="t"/>
            </a:scene3d>
            <a:sp3d extrusionH="57150">
              <a:bevelT w="38100" h="38100" prst="angle"/>
            </a:sp3d>
          </a:bodyPr>
          <a:lstStyle/>
          <a:p>
            <a:pPr algn="ctr" eaLnBrk="1" hangingPunct="1">
              <a:defRPr/>
            </a:pPr>
            <a:r>
              <a:rPr lang="en-US" sz="1500" b="1" dirty="0" err="1">
                <a:solidFill>
                  <a:srgbClr val="BA16AE"/>
                </a:solidFill>
                <a:latin typeface="Arial" charset="0"/>
                <a:cs typeface="Arial" charset="0"/>
              </a:rPr>
              <a:t>Ngồi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phía</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trước</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người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lái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xe</a:t>
            </a:r>
            <a:r>
              <a:rPr lang="en-US" sz="1500" b="1" dirty="0">
                <a:solidFill>
                  <a:srgbClr val="BA16AE"/>
                </a:solidFill>
                <a:latin typeface="Arial" charset="0"/>
                <a:cs typeface="Arial" charset="0"/>
              </a:rPr>
              <a:t>,</a:t>
            </a:r>
          </a:p>
          <a:p>
            <a:pPr algn="ctr" eaLnBrk="1" hangingPunct="1">
              <a:defRPr/>
            </a:pPr>
            <a:r>
              <a:rPr lang="en-US" sz="1500" b="1" dirty="0" err="1">
                <a:solidFill>
                  <a:srgbClr val="BA16AE"/>
                </a:solidFill>
                <a:latin typeface="Arial" charset="0"/>
                <a:cs typeface="Arial" charset="0"/>
              </a:rPr>
              <a:t>Không</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đội</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mũ</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bảo</a:t>
            </a:r>
            <a:r>
              <a:rPr lang="en-US" sz="1500" b="1" dirty="0">
                <a:solidFill>
                  <a:srgbClr val="BA16AE"/>
                </a:solidFill>
                <a:latin typeface="Arial" charset="0"/>
                <a:cs typeface="Arial" charset="0"/>
              </a:rPr>
              <a:t> </a:t>
            </a:r>
            <a:r>
              <a:rPr lang="en-US" sz="1500" b="1" dirty="0" err="1">
                <a:solidFill>
                  <a:srgbClr val="BA16AE"/>
                </a:solidFill>
                <a:latin typeface="Arial" charset="0"/>
                <a:cs typeface="Arial" charset="0"/>
              </a:rPr>
              <a:t>hiểm</a:t>
            </a:r>
            <a:r>
              <a:rPr lang="en-US" sz="1500" b="1" dirty="0">
                <a:solidFill>
                  <a:srgbClr val="BA16AE"/>
                </a:solidFill>
                <a:latin typeface="Arial" charset="0"/>
                <a:cs typeface="Arial" charset="0"/>
              </a:rPr>
              <a:t>.</a:t>
            </a:r>
          </a:p>
        </p:txBody>
      </p:sp>
      <p:sp>
        <p:nvSpPr>
          <p:cNvPr id="108561" name="Slide Number Placeholder 9"/>
          <p:cNvSpPr txBox="1">
            <a:spLocks/>
          </p:cNvSpPr>
          <p:nvPr/>
        </p:nvSpPr>
        <p:spPr bwMode="auto">
          <a:xfrm>
            <a:off x="8458200" y="42863"/>
            <a:ext cx="642938"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r" eaLnBrk="1" hangingPunct="1"/>
            <a:fld id="{785D3699-8DA5-4C3D-95EE-82AE5C318EA8}" type="slidenum">
              <a:rPr lang="en-US" altLang="en-US" sz="1800" b="1"/>
              <a:pPr algn="r" eaLnBrk="1" hangingPunct="1"/>
              <a:t>7</a:t>
            </a:fld>
            <a:endParaRPr lang="en-US" altLang="en-US" sz="1800" b="1"/>
          </a:p>
        </p:txBody>
      </p:sp>
      <p:pic>
        <p:nvPicPr>
          <p:cNvPr id="108562" name="Picture 4"/>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2522538" y="644525"/>
            <a:ext cx="3287712" cy="219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8564" name="Straight Connector 50"/>
          <p:cNvCxnSpPr>
            <a:cxnSpLocks noChangeShapeType="1"/>
          </p:cNvCxnSpPr>
          <p:nvPr/>
        </p:nvCxnSpPr>
        <p:spPr bwMode="auto">
          <a:xfrm flipH="1">
            <a:off x="2466975" y="701675"/>
            <a:ext cx="3343275" cy="2133600"/>
          </a:xfrm>
          <a:prstGeom prst="line">
            <a:avLst/>
          </a:prstGeom>
          <a:noFill/>
          <a:ln w="28575" algn="ctr">
            <a:solidFill>
              <a:srgbClr val="FFFF00"/>
            </a:solidFill>
            <a:round/>
            <a:headEnd/>
            <a:tailEnd/>
          </a:ln>
          <a:extLst>
            <a:ext uri="{909E8E84-426E-40DD-AFC4-6F175D3DCCD1}">
              <a14:hiddenFill xmlns:a14="http://schemas.microsoft.com/office/drawing/2010/main" xmlns="">
                <a:noFill/>
              </a14:hiddenFill>
            </a:ext>
          </a:extLst>
        </p:spPr>
      </p:cxnSp>
      <p:cxnSp>
        <p:nvCxnSpPr>
          <p:cNvPr id="108565" name="Straight Connector 49"/>
          <p:cNvCxnSpPr>
            <a:cxnSpLocks noChangeShapeType="1"/>
          </p:cNvCxnSpPr>
          <p:nvPr/>
        </p:nvCxnSpPr>
        <p:spPr bwMode="auto">
          <a:xfrm>
            <a:off x="2482850" y="693738"/>
            <a:ext cx="3429000" cy="2209800"/>
          </a:xfrm>
          <a:prstGeom prst="line">
            <a:avLst/>
          </a:prstGeom>
          <a:noFill/>
          <a:ln w="28575" algn="ctr">
            <a:solidFill>
              <a:srgbClr val="FFFF00"/>
            </a:solidFill>
            <a:round/>
            <a:headEnd/>
            <a:tailEnd/>
          </a:ln>
          <a:extLst>
            <a:ext uri="{909E8E84-426E-40DD-AFC4-6F175D3DCCD1}">
              <a14:hiddenFill xmlns:a14="http://schemas.microsoft.com/office/drawing/2010/main" xmlns="">
                <a:noFill/>
              </a14:hiddenFill>
            </a:ext>
          </a:extLst>
        </p:spPr>
      </p:cxnSp>
      <p:sp>
        <p:nvSpPr>
          <p:cNvPr id="5" name="TextBox 13"/>
          <p:cNvSpPr txBox="1">
            <a:spLocks noChangeArrowheads="1"/>
          </p:cNvSpPr>
          <p:nvPr/>
        </p:nvSpPr>
        <p:spPr bwMode="auto">
          <a:xfrm>
            <a:off x="3124200" y="-88900"/>
            <a:ext cx="7683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kumimoji="1" lang="en-US" altLang="en-US" b="1">
                <a:solidFill>
                  <a:srgbClr val="00B050"/>
                </a:solidFill>
                <a:latin typeface="Tahoma" pitchFamily="34" charset="0"/>
                <a:ea typeface="MS PGothic" pitchFamily="34" charset="-128"/>
                <a:cs typeface="Tahoma" pitchFamily="34" charset="0"/>
              </a:rPr>
              <a:t>Góc vui học</a:t>
            </a:r>
          </a:p>
        </p:txBody>
      </p:sp>
      <p:sp>
        <p:nvSpPr>
          <p:cNvPr id="108566" name="Oval 51"/>
          <p:cNvSpPr>
            <a:spLocks noChangeArrowheads="1"/>
          </p:cNvSpPr>
          <p:nvPr/>
        </p:nvSpPr>
        <p:spPr bwMode="auto">
          <a:xfrm>
            <a:off x="2547938" y="2293938"/>
            <a:ext cx="481012" cy="519112"/>
          </a:xfrm>
          <a:prstGeom prst="ellipse">
            <a:avLst/>
          </a:prstGeom>
          <a:solidFill>
            <a:srgbClr val="FFFF99"/>
          </a:solidFill>
          <a:ln w="9525" algn="ctr">
            <a:solidFill>
              <a:srgbClr val="FF0000"/>
            </a:solidFill>
            <a:round/>
            <a:headEnd/>
            <a:tailEnd/>
          </a:ln>
        </p:spPr>
        <p:txBody>
          <a:bodyPr anchor="ctr">
            <a:spAutoFit/>
          </a:bodyPr>
          <a:lstStyle/>
          <a:p>
            <a:pPr eaLnBrk="1" hangingPunct="1"/>
            <a:r>
              <a:rPr lang="en-US" altLang="en-US" b="1"/>
              <a:t>1</a:t>
            </a:r>
          </a:p>
        </p:txBody>
      </p:sp>
    </p:spTree>
    <p:extLst>
      <p:ext uri="{BB962C8B-B14F-4D97-AF65-F5344CB8AC3E}">
        <p14:creationId xmlns:p14="http://schemas.microsoft.com/office/powerpoint/2010/main" xmlns="" val="2422658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08565"/>
                                        </p:tgtEl>
                                        <p:attrNameLst>
                                          <p:attrName>style.visibility</p:attrName>
                                        </p:attrNameLst>
                                      </p:cBhvr>
                                      <p:to>
                                        <p:strVal val="visible"/>
                                      </p:to>
                                    </p:set>
                                    <p:anim calcmode="lin" valueType="num">
                                      <p:cBhvr additive="base">
                                        <p:cTn id="9" dur="500" fill="hold"/>
                                        <p:tgtEl>
                                          <p:spTgt spid="108565"/>
                                        </p:tgtEl>
                                        <p:attrNameLst>
                                          <p:attrName>ppt_x</p:attrName>
                                        </p:attrNameLst>
                                      </p:cBhvr>
                                      <p:tavLst>
                                        <p:tav tm="0">
                                          <p:val>
                                            <p:strVal val="#ppt_x"/>
                                          </p:val>
                                        </p:tav>
                                        <p:tav tm="100000">
                                          <p:val>
                                            <p:strVal val="#ppt_x"/>
                                          </p:val>
                                        </p:tav>
                                      </p:tavLst>
                                    </p:anim>
                                    <p:anim calcmode="lin" valueType="num">
                                      <p:cBhvr additive="base">
                                        <p:cTn id="10" dur="500" fill="hold"/>
                                        <p:tgtEl>
                                          <p:spTgt spid="108565"/>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08564"/>
                                        </p:tgtEl>
                                        <p:attrNameLst>
                                          <p:attrName>style.visibility</p:attrName>
                                        </p:attrNameLst>
                                      </p:cBhvr>
                                      <p:to>
                                        <p:strVal val="visible"/>
                                      </p:to>
                                    </p:set>
                                    <p:anim calcmode="lin" valueType="num">
                                      <p:cBhvr additive="base">
                                        <p:cTn id="13" dur="500" fill="hold"/>
                                        <p:tgtEl>
                                          <p:spTgt spid="108564"/>
                                        </p:tgtEl>
                                        <p:attrNameLst>
                                          <p:attrName>ppt_x</p:attrName>
                                        </p:attrNameLst>
                                      </p:cBhvr>
                                      <p:tavLst>
                                        <p:tav tm="0">
                                          <p:val>
                                            <p:strVal val="#ppt_x"/>
                                          </p:val>
                                        </p:tav>
                                        <p:tav tm="100000">
                                          <p:val>
                                            <p:strVal val="#ppt_x"/>
                                          </p:val>
                                        </p:tav>
                                      </p:tavLst>
                                    </p:anim>
                                    <p:anim calcmode="lin" valueType="num">
                                      <p:cBhvr additive="base">
                                        <p:cTn id="14" dur="500" fill="hold"/>
                                        <p:tgtEl>
                                          <p:spTgt spid="10856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527957" y="1015449"/>
            <a:ext cx="5723652" cy="5618559"/>
          </a:xfrm>
          <a:prstGeom prst="roundRect">
            <a:avLst/>
          </a:prstGeom>
          <a:solidFill>
            <a:srgbClr val="FFFF99"/>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spAutoFit/>
            <a:scene3d>
              <a:camera prst="orthographicFront"/>
              <a:lightRig rig="threePt" dir="t"/>
            </a:scene3d>
            <a:sp3d extrusionH="57150">
              <a:bevelT w="38100" h="38100"/>
            </a:sp3d>
          </a:bodyPr>
          <a:lstStyle/>
          <a:p>
            <a:pPr algn="just" eaLnBrk="1" hangingPunct="1">
              <a:lnSpc>
                <a:spcPct val="150000"/>
              </a:lnSpc>
              <a:buFontTx/>
              <a:buChar char="-"/>
              <a:defRPr/>
            </a:pPr>
            <a:r>
              <a:rPr lang="en-US" sz="2400" b="1" dirty="0">
                <a:solidFill>
                  <a:schemeClr val="tx2"/>
                </a:solidFill>
              </a:rPr>
              <a:t> </a:t>
            </a:r>
            <a:r>
              <a:rPr lang="en-US" sz="2400" b="1" dirty="0" err="1">
                <a:solidFill>
                  <a:schemeClr val="tx2"/>
                </a:solidFill>
              </a:rPr>
              <a:t>Để</a:t>
            </a:r>
            <a:r>
              <a:rPr lang="en-US" sz="2400" b="1" dirty="0">
                <a:solidFill>
                  <a:schemeClr val="tx2"/>
                </a:solidFill>
              </a:rPr>
              <a:t> </a:t>
            </a:r>
            <a:r>
              <a:rPr lang="en-US" sz="2400" b="1" dirty="0" err="1">
                <a:solidFill>
                  <a:schemeClr val="tx2"/>
                </a:solidFill>
              </a:rPr>
              <a:t>đảm</a:t>
            </a:r>
            <a:r>
              <a:rPr lang="en-US" sz="2400" b="1" dirty="0">
                <a:solidFill>
                  <a:schemeClr val="tx2"/>
                </a:solidFill>
              </a:rPr>
              <a:t> </a:t>
            </a:r>
            <a:r>
              <a:rPr lang="en-US" sz="2400" b="1" dirty="0" err="1">
                <a:solidFill>
                  <a:schemeClr val="tx2"/>
                </a:solidFill>
              </a:rPr>
              <a:t>bảo</a:t>
            </a:r>
            <a:r>
              <a:rPr lang="en-US" sz="2400" b="1" dirty="0">
                <a:solidFill>
                  <a:schemeClr val="tx2"/>
                </a:solidFill>
              </a:rPr>
              <a:t> an </a:t>
            </a:r>
            <a:r>
              <a:rPr lang="en-US" sz="2400" b="1" dirty="0" err="1">
                <a:solidFill>
                  <a:schemeClr val="tx2"/>
                </a:solidFill>
              </a:rPr>
              <a:t>toàn</a:t>
            </a:r>
            <a:r>
              <a:rPr lang="en-US" sz="2400" b="1" dirty="0">
                <a:solidFill>
                  <a:schemeClr val="tx2"/>
                </a:solidFill>
              </a:rPr>
              <a:t> </a:t>
            </a:r>
            <a:r>
              <a:rPr lang="en-US" sz="2400" b="1" dirty="0" err="1">
                <a:solidFill>
                  <a:schemeClr val="tx2"/>
                </a:solidFill>
              </a:rPr>
              <a:t>khi</a:t>
            </a:r>
            <a:r>
              <a:rPr lang="en-US" sz="2400" b="1" dirty="0">
                <a:solidFill>
                  <a:schemeClr val="tx2"/>
                </a:solidFill>
              </a:rPr>
              <a:t> </a:t>
            </a:r>
            <a:r>
              <a:rPr lang="en-US" sz="2400" b="1" dirty="0" err="1">
                <a:solidFill>
                  <a:schemeClr val="tx2"/>
                </a:solidFill>
              </a:rPr>
              <a:t>đi</a:t>
            </a:r>
            <a:r>
              <a:rPr lang="en-US" sz="2400" b="1" dirty="0">
                <a:solidFill>
                  <a:schemeClr val="tx2"/>
                </a:solidFill>
              </a:rPr>
              <a:t> </a:t>
            </a:r>
            <a:r>
              <a:rPr lang="en-US" sz="2400" b="1" dirty="0" err="1">
                <a:solidFill>
                  <a:schemeClr val="tx2"/>
                </a:solidFill>
              </a:rPr>
              <a:t>xe</a:t>
            </a:r>
            <a:r>
              <a:rPr lang="en-US" sz="2400" b="1" dirty="0">
                <a:solidFill>
                  <a:schemeClr val="tx2"/>
                </a:solidFill>
              </a:rPr>
              <a:t> </a:t>
            </a:r>
            <a:r>
              <a:rPr lang="en-US" sz="2400" b="1" dirty="0" err="1">
                <a:solidFill>
                  <a:schemeClr val="tx2"/>
                </a:solidFill>
              </a:rPr>
              <a:t>máy</a:t>
            </a:r>
            <a:r>
              <a:rPr lang="en-US" sz="2400" b="1" dirty="0">
                <a:solidFill>
                  <a:schemeClr val="tx2"/>
                </a:solidFill>
              </a:rPr>
              <a:t>, </a:t>
            </a:r>
            <a:r>
              <a:rPr lang="en-US" sz="2400" b="1" dirty="0" err="1">
                <a:solidFill>
                  <a:schemeClr val="tx2"/>
                </a:solidFill>
              </a:rPr>
              <a:t>các</a:t>
            </a:r>
            <a:r>
              <a:rPr lang="en-US" sz="2400" b="1" dirty="0">
                <a:solidFill>
                  <a:schemeClr val="tx2"/>
                </a:solidFill>
              </a:rPr>
              <a:t> </a:t>
            </a:r>
            <a:r>
              <a:rPr lang="en-US" sz="2400" b="1" dirty="0" err="1">
                <a:solidFill>
                  <a:schemeClr val="tx2"/>
                </a:solidFill>
              </a:rPr>
              <a:t>em</a:t>
            </a:r>
            <a:r>
              <a:rPr lang="en-US" sz="2400" b="1" dirty="0">
                <a:solidFill>
                  <a:schemeClr val="tx2"/>
                </a:solidFill>
              </a:rPr>
              <a:t> </a:t>
            </a:r>
            <a:r>
              <a:rPr lang="en-US" sz="2400" b="1" dirty="0" err="1">
                <a:solidFill>
                  <a:schemeClr val="tx2"/>
                </a:solidFill>
              </a:rPr>
              <a:t>nhớ</a:t>
            </a:r>
            <a:r>
              <a:rPr lang="en-US" sz="2400" b="1" dirty="0">
                <a:solidFill>
                  <a:schemeClr val="tx2"/>
                </a:solidFill>
              </a:rPr>
              <a:t> </a:t>
            </a:r>
            <a:r>
              <a:rPr lang="en-US" sz="2400" b="1" dirty="0" err="1">
                <a:solidFill>
                  <a:schemeClr val="tx2"/>
                </a:solidFill>
              </a:rPr>
              <a:t>đội</a:t>
            </a:r>
            <a:r>
              <a:rPr lang="en-US" sz="2400" b="1" dirty="0">
                <a:solidFill>
                  <a:schemeClr val="tx2"/>
                </a:solidFill>
              </a:rPr>
              <a:t> </a:t>
            </a:r>
            <a:r>
              <a:rPr lang="en-US" sz="2400" b="1" dirty="0" err="1">
                <a:solidFill>
                  <a:schemeClr val="tx2"/>
                </a:solidFill>
              </a:rPr>
              <a:t>mũ</a:t>
            </a:r>
            <a:r>
              <a:rPr lang="en-US" sz="2400" b="1" dirty="0">
                <a:solidFill>
                  <a:schemeClr val="tx2"/>
                </a:solidFill>
              </a:rPr>
              <a:t> </a:t>
            </a:r>
            <a:r>
              <a:rPr lang="en-US" sz="2400" b="1" dirty="0" err="1">
                <a:solidFill>
                  <a:schemeClr val="tx2"/>
                </a:solidFill>
              </a:rPr>
              <a:t>bảo</a:t>
            </a:r>
            <a:r>
              <a:rPr lang="en-US" sz="2400" b="1" dirty="0">
                <a:solidFill>
                  <a:schemeClr val="tx2"/>
                </a:solidFill>
              </a:rPr>
              <a:t> </a:t>
            </a:r>
            <a:r>
              <a:rPr lang="en-US" sz="2400" b="1" dirty="0" err="1">
                <a:solidFill>
                  <a:schemeClr val="tx2"/>
                </a:solidFill>
              </a:rPr>
              <a:t>hiểm</a:t>
            </a:r>
            <a:r>
              <a:rPr lang="en-US" sz="2400" b="1" dirty="0">
                <a:solidFill>
                  <a:schemeClr val="tx2"/>
                </a:solidFill>
              </a:rPr>
              <a:t> </a:t>
            </a:r>
          </a:p>
          <a:p>
            <a:pPr algn="just" eaLnBrk="1" hangingPunct="1">
              <a:lnSpc>
                <a:spcPct val="150000"/>
              </a:lnSpc>
              <a:defRPr/>
            </a:pPr>
            <a:r>
              <a:rPr lang="en-US" sz="2400" b="1" dirty="0" err="1">
                <a:solidFill>
                  <a:schemeClr val="tx2"/>
                </a:solidFill>
              </a:rPr>
              <a:t>đúng</a:t>
            </a:r>
            <a:r>
              <a:rPr lang="en-US" sz="2400" b="1" dirty="0">
                <a:solidFill>
                  <a:schemeClr val="tx2"/>
                </a:solidFill>
              </a:rPr>
              <a:t> </a:t>
            </a:r>
            <a:r>
              <a:rPr lang="en-US" sz="2400" b="1" dirty="0" err="1">
                <a:solidFill>
                  <a:schemeClr val="tx2"/>
                </a:solidFill>
              </a:rPr>
              <a:t>cách</a:t>
            </a:r>
            <a:r>
              <a:rPr lang="en-US" sz="2400" b="1" dirty="0">
                <a:solidFill>
                  <a:schemeClr val="tx2"/>
                </a:solidFill>
              </a:rPr>
              <a:t>, </a:t>
            </a:r>
            <a:r>
              <a:rPr lang="en-US" sz="2400" b="1" dirty="0" err="1">
                <a:solidFill>
                  <a:schemeClr val="tx2"/>
                </a:solidFill>
              </a:rPr>
              <a:t>ngồi</a:t>
            </a:r>
            <a:r>
              <a:rPr lang="en-US" sz="2400" b="1" dirty="0">
                <a:solidFill>
                  <a:schemeClr val="tx2"/>
                </a:solidFill>
              </a:rPr>
              <a:t> </a:t>
            </a:r>
            <a:r>
              <a:rPr lang="en-US" sz="2400" b="1" dirty="0" err="1">
                <a:solidFill>
                  <a:schemeClr val="tx2"/>
                </a:solidFill>
              </a:rPr>
              <a:t>đúng</a:t>
            </a:r>
            <a:r>
              <a:rPr lang="en-US" sz="2400" b="1" dirty="0">
                <a:solidFill>
                  <a:schemeClr val="tx2"/>
                </a:solidFill>
              </a:rPr>
              <a:t> </a:t>
            </a:r>
            <a:r>
              <a:rPr lang="en-US" sz="2400" b="1" dirty="0" err="1">
                <a:solidFill>
                  <a:schemeClr val="tx2"/>
                </a:solidFill>
              </a:rPr>
              <a:t>cách</a:t>
            </a:r>
            <a:r>
              <a:rPr lang="en-US" sz="2400" b="1" dirty="0">
                <a:solidFill>
                  <a:schemeClr val="tx2"/>
                </a:solidFill>
              </a:rPr>
              <a:t> </a:t>
            </a:r>
            <a:r>
              <a:rPr lang="en-US" sz="2400" b="1" dirty="0" err="1">
                <a:solidFill>
                  <a:schemeClr val="tx2"/>
                </a:solidFill>
              </a:rPr>
              <a:t>và</a:t>
            </a:r>
            <a:r>
              <a:rPr lang="en-US" sz="2400" b="1" dirty="0">
                <a:solidFill>
                  <a:schemeClr val="tx2"/>
                </a:solidFill>
              </a:rPr>
              <a:t> </a:t>
            </a:r>
            <a:r>
              <a:rPr lang="en-US" sz="2400" b="1" dirty="0" err="1">
                <a:solidFill>
                  <a:schemeClr val="tx2"/>
                </a:solidFill>
              </a:rPr>
              <a:t>không</a:t>
            </a:r>
            <a:r>
              <a:rPr lang="en-US" sz="2400" b="1" dirty="0">
                <a:solidFill>
                  <a:schemeClr val="tx2"/>
                </a:solidFill>
              </a:rPr>
              <a:t> </a:t>
            </a:r>
            <a:r>
              <a:rPr lang="en-US" sz="2400" b="1" dirty="0" err="1">
                <a:solidFill>
                  <a:schemeClr val="tx2"/>
                </a:solidFill>
              </a:rPr>
              <a:t>làm</a:t>
            </a:r>
            <a:r>
              <a:rPr lang="en-US" sz="2400" b="1" dirty="0">
                <a:solidFill>
                  <a:schemeClr val="tx2"/>
                </a:solidFill>
              </a:rPr>
              <a:t> </a:t>
            </a:r>
            <a:r>
              <a:rPr lang="en-US" sz="2400" b="1" dirty="0" err="1">
                <a:solidFill>
                  <a:schemeClr val="tx2"/>
                </a:solidFill>
              </a:rPr>
              <a:t>ảnh</a:t>
            </a:r>
            <a:r>
              <a:rPr lang="en-US" sz="2400" b="1" dirty="0">
                <a:solidFill>
                  <a:schemeClr val="tx2"/>
                </a:solidFill>
              </a:rPr>
              <a:t> </a:t>
            </a:r>
            <a:r>
              <a:rPr lang="en-US" sz="2400" b="1" dirty="0" err="1">
                <a:solidFill>
                  <a:schemeClr val="tx2"/>
                </a:solidFill>
              </a:rPr>
              <a:t>hưởng</a:t>
            </a:r>
            <a:r>
              <a:rPr lang="en-US" sz="2400" b="1" dirty="0">
                <a:solidFill>
                  <a:schemeClr val="tx2"/>
                </a:solidFill>
              </a:rPr>
              <a:t> </a:t>
            </a:r>
            <a:r>
              <a:rPr lang="en-US" sz="2400" b="1" dirty="0" err="1">
                <a:solidFill>
                  <a:schemeClr val="tx2"/>
                </a:solidFill>
              </a:rPr>
              <a:t>đến</a:t>
            </a:r>
            <a:r>
              <a:rPr lang="en-US" sz="2400" b="1" dirty="0">
                <a:solidFill>
                  <a:schemeClr val="tx2"/>
                </a:solidFill>
              </a:rPr>
              <a:t> </a:t>
            </a:r>
            <a:r>
              <a:rPr lang="en-US" sz="2400" b="1" dirty="0" err="1">
                <a:solidFill>
                  <a:schemeClr val="tx2"/>
                </a:solidFill>
              </a:rPr>
              <a:t>người</a:t>
            </a:r>
            <a:r>
              <a:rPr lang="en-US" sz="2400" b="1" dirty="0">
                <a:solidFill>
                  <a:schemeClr val="tx2"/>
                </a:solidFill>
              </a:rPr>
              <a:t> </a:t>
            </a:r>
            <a:r>
              <a:rPr lang="en-US" sz="2400" b="1" dirty="0" err="1">
                <a:solidFill>
                  <a:schemeClr val="tx2"/>
                </a:solidFill>
              </a:rPr>
              <a:t>lái</a:t>
            </a:r>
            <a:r>
              <a:rPr lang="en-US" sz="2400" b="1" dirty="0">
                <a:solidFill>
                  <a:schemeClr val="tx2"/>
                </a:solidFill>
              </a:rPr>
              <a:t> </a:t>
            </a:r>
            <a:r>
              <a:rPr lang="en-US" sz="2400" b="1" dirty="0" err="1">
                <a:solidFill>
                  <a:schemeClr val="tx2"/>
                </a:solidFill>
              </a:rPr>
              <a:t>xe</a:t>
            </a:r>
            <a:r>
              <a:rPr lang="en-US" sz="2400" b="1" dirty="0">
                <a:solidFill>
                  <a:schemeClr val="tx2"/>
                </a:solidFill>
              </a:rPr>
              <a:t>.</a:t>
            </a:r>
          </a:p>
          <a:p>
            <a:pPr algn="just" eaLnBrk="1" hangingPunct="1">
              <a:lnSpc>
                <a:spcPct val="150000"/>
              </a:lnSpc>
              <a:buFontTx/>
              <a:buChar char="-"/>
              <a:defRPr/>
            </a:pPr>
            <a:r>
              <a:rPr lang="en-US" sz="2400" b="1" dirty="0">
                <a:solidFill>
                  <a:schemeClr val="tx2"/>
                </a:solidFill>
              </a:rPr>
              <a:t> </a:t>
            </a:r>
            <a:r>
              <a:rPr lang="en-US" sz="2400" b="1" dirty="0" err="1">
                <a:solidFill>
                  <a:schemeClr val="tx2"/>
                </a:solidFill>
              </a:rPr>
              <a:t>Luôn</a:t>
            </a:r>
            <a:r>
              <a:rPr lang="en-US" sz="2400" b="1" dirty="0">
                <a:solidFill>
                  <a:schemeClr val="tx2"/>
                </a:solidFill>
              </a:rPr>
              <a:t> </a:t>
            </a:r>
            <a:r>
              <a:rPr lang="en-US" sz="2400" b="1" dirty="0" err="1">
                <a:solidFill>
                  <a:schemeClr val="tx2"/>
                </a:solidFill>
              </a:rPr>
              <a:t>ghi</a:t>
            </a:r>
            <a:r>
              <a:rPr lang="en-US" sz="2400" b="1" dirty="0">
                <a:solidFill>
                  <a:schemeClr val="tx2"/>
                </a:solidFill>
              </a:rPr>
              <a:t> </a:t>
            </a:r>
            <a:r>
              <a:rPr lang="en-US" sz="2400" b="1" dirty="0" err="1">
                <a:solidFill>
                  <a:schemeClr val="tx2"/>
                </a:solidFill>
              </a:rPr>
              <a:t>nhớ</a:t>
            </a:r>
            <a:r>
              <a:rPr lang="en-US" sz="2400" b="1" dirty="0">
                <a:solidFill>
                  <a:schemeClr val="tx2"/>
                </a:solidFill>
              </a:rPr>
              <a:t> </a:t>
            </a:r>
            <a:r>
              <a:rPr lang="en-US" sz="2400" b="1" dirty="0" err="1">
                <a:solidFill>
                  <a:schemeClr val="tx2"/>
                </a:solidFill>
              </a:rPr>
              <a:t>thực</a:t>
            </a:r>
            <a:r>
              <a:rPr lang="en-US" sz="2400" b="1" dirty="0">
                <a:solidFill>
                  <a:schemeClr val="tx2"/>
                </a:solidFill>
              </a:rPr>
              <a:t> </a:t>
            </a:r>
            <a:r>
              <a:rPr lang="en-US" sz="2400" b="1" dirty="0" err="1">
                <a:solidFill>
                  <a:schemeClr val="tx2"/>
                </a:solidFill>
              </a:rPr>
              <a:t>hiện</a:t>
            </a:r>
            <a:r>
              <a:rPr lang="en-US" sz="2400" b="1" dirty="0">
                <a:solidFill>
                  <a:schemeClr val="tx2"/>
                </a:solidFill>
              </a:rPr>
              <a:t> </a:t>
            </a:r>
            <a:r>
              <a:rPr lang="en-US" sz="2400" b="1" dirty="0" err="1">
                <a:solidFill>
                  <a:schemeClr val="tx2"/>
                </a:solidFill>
              </a:rPr>
              <a:t>và</a:t>
            </a:r>
            <a:r>
              <a:rPr lang="en-US" sz="2400" b="1" dirty="0">
                <a:solidFill>
                  <a:schemeClr val="tx2"/>
                </a:solidFill>
              </a:rPr>
              <a:t> </a:t>
            </a:r>
            <a:r>
              <a:rPr lang="en-US" sz="2400" b="1" dirty="0" err="1">
                <a:solidFill>
                  <a:schemeClr val="tx2"/>
                </a:solidFill>
              </a:rPr>
              <a:t>nhắc</a:t>
            </a:r>
            <a:r>
              <a:rPr lang="en-US" sz="2400" b="1" dirty="0">
                <a:solidFill>
                  <a:schemeClr val="tx2"/>
                </a:solidFill>
              </a:rPr>
              <a:t> </a:t>
            </a:r>
            <a:r>
              <a:rPr lang="en-US" sz="2400" b="1" dirty="0" err="1">
                <a:solidFill>
                  <a:schemeClr val="tx2"/>
                </a:solidFill>
              </a:rPr>
              <a:t>nhở</a:t>
            </a:r>
            <a:r>
              <a:rPr lang="en-US" sz="2400" b="1" dirty="0">
                <a:solidFill>
                  <a:schemeClr val="tx2"/>
                </a:solidFill>
              </a:rPr>
              <a:t> </a:t>
            </a:r>
            <a:r>
              <a:rPr lang="en-US" sz="2400" b="1" dirty="0" err="1">
                <a:solidFill>
                  <a:schemeClr val="tx2"/>
                </a:solidFill>
              </a:rPr>
              <a:t>mọi</a:t>
            </a:r>
            <a:r>
              <a:rPr lang="en-US" sz="2400" b="1" dirty="0">
                <a:solidFill>
                  <a:schemeClr val="tx2"/>
                </a:solidFill>
              </a:rPr>
              <a:t> </a:t>
            </a:r>
            <a:r>
              <a:rPr lang="en-US" sz="2400" b="1" dirty="0" err="1">
                <a:solidFill>
                  <a:schemeClr val="tx2"/>
                </a:solidFill>
              </a:rPr>
              <a:t>người</a:t>
            </a:r>
            <a:r>
              <a:rPr lang="en-US" sz="2400" b="1" dirty="0">
                <a:solidFill>
                  <a:schemeClr val="tx2"/>
                </a:solidFill>
              </a:rPr>
              <a:t> </a:t>
            </a:r>
            <a:r>
              <a:rPr lang="en-US" sz="2400" b="1" dirty="0" err="1">
                <a:solidFill>
                  <a:schemeClr val="tx2"/>
                </a:solidFill>
              </a:rPr>
              <a:t>trong</a:t>
            </a:r>
            <a:r>
              <a:rPr lang="en-US" sz="2400" b="1" dirty="0">
                <a:solidFill>
                  <a:schemeClr val="tx2"/>
                </a:solidFill>
              </a:rPr>
              <a:t> </a:t>
            </a:r>
            <a:r>
              <a:rPr lang="en-US" sz="2400" b="1" dirty="0" err="1">
                <a:solidFill>
                  <a:schemeClr val="tx2"/>
                </a:solidFill>
              </a:rPr>
              <a:t>gia</a:t>
            </a:r>
            <a:r>
              <a:rPr lang="en-US" sz="2400" b="1" dirty="0">
                <a:solidFill>
                  <a:schemeClr val="tx2"/>
                </a:solidFill>
              </a:rPr>
              <a:t> </a:t>
            </a:r>
            <a:r>
              <a:rPr lang="en-US" sz="2400" b="1" dirty="0" err="1">
                <a:solidFill>
                  <a:schemeClr val="tx2"/>
                </a:solidFill>
              </a:rPr>
              <a:t>đình</a:t>
            </a:r>
            <a:r>
              <a:rPr lang="en-US" sz="2400" b="1" dirty="0">
                <a:solidFill>
                  <a:schemeClr val="tx2"/>
                </a:solidFill>
              </a:rPr>
              <a:t> </a:t>
            </a:r>
            <a:r>
              <a:rPr lang="en-US" sz="2400" b="1" dirty="0" err="1">
                <a:solidFill>
                  <a:schemeClr val="tx2"/>
                </a:solidFill>
              </a:rPr>
              <a:t>và</a:t>
            </a:r>
            <a:r>
              <a:rPr lang="en-US" sz="2400" b="1" dirty="0">
                <a:solidFill>
                  <a:schemeClr val="tx2"/>
                </a:solidFill>
              </a:rPr>
              <a:t> </a:t>
            </a:r>
            <a:r>
              <a:rPr lang="en-US" sz="2400" b="1" dirty="0" err="1">
                <a:solidFill>
                  <a:schemeClr val="tx2"/>
                </a:solidFill>
              </a:rPr>
              <a:t>bạn</a:t>
            </a:r>
            <a:r>
              <a:rPr lang="en-US" sz="2400" b="1" dirty="0">
                <a:solidFill>
                  <a:schemeClr val="tx2"/>
                </a:solidFill>
              </a:rPr>
              <a:t> </a:t>
            </a:r>
            <a:r>
              <a:rPr lang="en-US" sz="2400" b="1" dirty="0" err="1">
                <a:solidFill>
                  <a:schemeClr val="tx2"/>
                </a:solidFill>
              </a:rPr>
              <a:t>bè</a:t>
            </a:r>
            <a:r>
              <a:rPr lang="en-US" sz="2400" b="1" dirty="0">
                <a:solidFill>
                  <a:schemeClr val="tx2"/>
                </a:solidFill>
              </a:rPr>
              <a:t> </a:t>
            </a:r>
            <a:r>
              <a:rPr lang="en-US" sz="2400" b="1" dirty="0" err="1">
                <a:solidFill>
                  <a:schemeClr val="tx2"/>
                </a:solidFill>
              </a:rPr>
              <a:t>ngồi</a:t>
            </a:r>
            <a:r>
              <a:rPr lang="en-US" sz="2400" b="1" dirty="0">
                <a:solidFill>
                  <a:schemeClr val="tx2"/>
                </a:solidFill>
              </a:rPr>
              <a:t> </a:t>
            </a:r>
            <a:r>
              <a:rPr lang="en-US" sz="2400" b="1" dirty="0" err="1">
                <a:solidFill>
                  <a:schemeClr val="tx2"/>
                </a:solidFill>
              </a:rPr>
              <a:t>đúng</a:t>
            </a:r>
            <a:r>
              <a:rPr lang="en-US" sz="2400" b="1" dirty="0">
                <a:solidFill>
                  <a:schemeClr val="tx2"/>
                </a:solidFill>
              </a:rPr>
              <a:t> </a:t>
            </a:r>
            <a:r>
              <a:rPr lang="en-US" sz="2400" b="1" dirty="0" err="1">
                <a:solidFill>
                  <a:schemeClr val="tx2"/>
                </a:solidFill>
              </a:rPr>
              <a:t>tư</a:t>
            </a:r>
            <a:r>
              <a:rPr lang="en-US" sz="2400" b="1" dirty="0">
                <a:solidFill>
                  <a:schemeClr val="tx2"/>
                </a:solidFill>
              </a:rPr>
              <a:t> </a:t>
            </a:r>
            <a:r>
              <a:rPr lang="en-US" sz="2400" b="1" dirty="0" err="1">
                <a:solidFill>
                  <a:schemeClr val="tx2"/>
                </a:solidFill>
              </a:rPr>
              <a:t>thế</a:t>
            </a:r>
            <a:r>
              <a:rPr lang="en-US" sz="2400" b="1" dirty="0">
                <a:solidFill>
                  <a:schemeClr val="tx2"/>
                </a:solidFill>
              </a:rPr>
              <a:t> an </a:t>
            </a:r>
            <a:r>
              <a:rPr lang="en-US" sz="2400" b="1" dirty="0" err="1">
                <a:solidFill>
                  <a:schemeClr val="tx2"/>
                </a:solidFill>
              </a:rPr>
              <a:t>toàn</a:t>
            </a:r>
            <a:r>
              <a:rPr lang="en-US" sz="2400" b="1" dirty="0">
                <a:solidFill>
                  <a:schemeClr val="tx2"/>
                </a:solidFill>
              </a:rPr>
              <a:t> </a:t>
            </a:r>
            <a:r>
              <a:rPr lang="en-US" sz="2400" b="1" dirty="0" err="1">
                <a:solidFill>
                  <a:schemeClr val="tx2"/>
                </a:solidFill>
              </a:rPr>
              <a:t>trên</a:t>
            </a:r>
            <a:r>
              <a:rPr lang="en-US" sz="2400" b="1" dirty="0">
                <a:solidFill>
                  <a:schemeClr val="tx2"/>
                </a:solidFill>
              </a:rPr>
              <a:t> </a:t>
            </a:r>
            <a:r>
              <a:rPr lang="en-US" sz="2400" b="1" dirty="0" err="1">
                <a:solidFill>
                  <a:schemeClr val="tx2"/>
                </a:solidFill>
              </a:rPr>
              <a:t>xe</a:t>
            </a:r>
            <a:r>
              <a:rPr lang="en-US" sz="2400" b="1" dirty="0">
                <a:solidFill>
                  <a:schemeClr val="tx2"/>
                </a:solidFill>
              </a:rPr>
              <a:t> </a:t>
            </a:r>
            <a:r>
              <a:rPr lang="en-US" sz="2400" b="1" dirty="0" err="1">
                <a:solidFill>
                  <a:schemeClr val="tx2"/>
                </a:solidFill>
              </a:rPr>
              <a:t>máy</a:t>
            </a:r>
            <a:r>
              <a:rPr lang="en-US" sz="2400" b="1" dirty="0">
                <a:solidFill>
                  <a:schemeClr val="tx2"/>
                </a:solidFill>
              </a:rPr>
              <a:t>, </a:t>
            </a:r>
            <a:r>
              <a:rPr lang="en-US" sz="2400" b="1" dirty="0" err="1">
                <a:solidFill>
                  <a:schemeClr val="tx2"/>
                </a:solidFill>
              </a:rPr>
              <a:t>xe</a:t>
            </a:r>
            <a:r>
              <a:rPr lang="en-US" sz="2400" b="1" dirty="0">
                <a:solidFill>
                  <a:schemeClr val="tx2"/>
                </a:solidFill>
              </a:rPr>
              <a:t> </a:t>
            </a:r>
            <a:r>
              <a:rPr lang="en-US" sz="2400" b="1" dirty="0" err="1">
                <a:solidFill>
                  <a:schemeClr val="tx2"/>
                </a:solidFill>
              </a:rPr>
              <a:t>đạp</a:t>
            </a:r>
            <a:r>
              <a:rPr lang="en-US" sz="2400" b="1" dirty="0">
                <a:solidFill>
                  <a:schemeClr val="tx2"/>
                </a:solidFill>
              </a:rPr>
              <a:t>.</a:t>
            </a:r>
          </a:p>
        </p:txBody>
      </p:sp>
      <p:pic>
        <p:nvPicPr>
          <p:cNvPr id="110595" name="Picture 5" descr="Firewrk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8248650" y="5784850"/>
            <a:ext cx="838200"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6" name="Picture 5" descr="Firewrk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692275" y="5576888"/>
            <a:ext cx="838200"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0597" name="Group 13"/>
          <p:cNvGrpSpPr>
            <a:grpSpLocks/>
          </p:cNvGrpSpPr>
          <p:nvPr/>
        </p:nvGrpSpPr>
        <p:grpSpPr bwMode="auto">
          <a:xfrm>
            <a:off x="19050" y="755650"/>
            <a:ext cx="2514600" cy="5029200"/>
            <a:chOff x="76200" y="685800"/>
            <a:chExt cx="2514600" cy="5029201"/>
          </a:xfrm>
        </p:grpSpPr>
        <p:grpSp>
          <p:nvGrpSpPr>
            <p:cNvPr id="110600" name="Group 9"/>
            <p:cNvGrpSpPr>
              <a:grpSpLocks/>
            </p:cNvGrpSpPr>
            <p:nvPr/>
          </p:nvGrpSpPr>
          <p:grpSpPr bwMode="auto">
            <a:xfrm>
              <a:off x="76200" y="685800"/>
              <a:ext cx="2514600" cy="5029201"/>
              <a:chOff x="-138546" y="3657600"/>
              <a:chExt cx="1524000" cy="3200576"/>
            </a:xfrm>
          </p:grpSpPr>
          <p:pic>
            <p:nvPicPr>
              <p:cNvPr id="11060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57813" t="26042" r="29688" b="47916"/>
              <a:stretch>
                <a:fillRect/>
              </a:stretch>
            </p:blipFill>
            <p:spPr bwMode="auto">
              <a:xfrm flipH="1">
                <a:off x="-138546" y="4286003"/>
                <a:ext cx="1524000" cy="2572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03" name="Rectangle 11"/>
              <p:cNvSpPr>
                <a:spLocks noChangeArrowheads="1"/>
              </p:cNvSpPr>
              <p:nvPr/>
            </p:nvSpPr>
            <p:spPr bwMode="auto">
              <a:xfrm>
                <a:off x="914400" y="3657600"/>
                <a:ext cx="304800" cy="304800"/>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p>
                <a:pPr eaLnBrk="1" hangingPunct="1"/>
                <a:endParaRPr lang="en-US" altLang="en-US"/>
              </a:p>
            </p:txBody>
          </p:sp>
        </p:grpSp>
        <p:sp>
          <p:nvSpPr>
            <p:cNvPr id="110601" name="Rectangle 12"/>
            <p:cNvSpPr>
              <a:spLocks noChangeArrowheads="1"/>
            </p:cNvSpPr>
            <p:nvPr/>
          </p:nvSpPr>
          <p:spPr bwMode="auto">
            <a:xfrm>
              <a:off x="1752600" y="1295400"/>
              <a:ext cx="381000" cy="762000"/>
            </a:xfrm>
            <a:prstGeom prst="rect">
              <a:avLst/>
            </a:prstGeom>
            <a:solidFill>
              <a:schemeClr val="bg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spAutoFit/>
            </a:bodyPr>
            <a:lstStyle/>
            <a:p>
              <a:pPr eaLnBrk="1" hangingPunct="1"/>
              <a:endParaRPr lang="en-US" altLang="en-US"/>
            </a:p>
          </p:txBody>
        </p:sp>
      </p:grpSp>
      <p:sp>
        <p:nvSpPr>
          <p:cNvPr id="110598" name="Slide Number Placeholder 9"/>
          <p:cNvSpPr txBox="1">
            <a:spLocks/>
          </p:cNvSpPr>
          <p:nvPr/>
        </p:nvSpPr>
        <p:spPr bwMode="auto">
          <a:xfrm>
            <a:off x="8458200" y="42863"/>
            <a:ext cx="642938"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r" eaLnBrk="1" hangingPunct="1"/>
            <a:fld id="{7F096DB9-3BEC-4045-9DAD-E572423886D0}" type="slidenum">
              <a:rPr lang="en-US" altLang="en-US" sz="1800" b="1"/>
              <a:pPr algn="r" eaLnBrk="1" hangingPunct="1"/>
              <a:t>8</a:t>
            </a:fld>
            <a:endParaRPr lang="en-US" altLang="en-US" sz="1800" b="1"/>
          </a:p>
        </p:txBody>
      </p:sp>
      <p:sp>
        <p:nvSpPr>
          <p:cNvPr id="110599" name="TextBox 13"/>
          <p:cNvSpPr txBox="1">
            <a:spLocks noChangeArrowheads="1"/>
          </p:cNvSpPr>
          <p:nvPr/>
        </p:nvSpPr>
        <p:spPr bwMode="auto">
          <a:xfrm>
            <a:off x="4114800" y="209550"/>
            <a:ext cx="76835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kumimoji="1" lang="en-US" altLang="en-US" sz="3600" b="1">
                <a:solidFill>
                  <a:srgbClr val="00B050"/>
                </a:solidFill>
                <a:latin typeface="Tahoma" pitchFamily="34" charset="0"/>
                <a:ea typeface="MS PGothic" pitchFamily="34" charset="-128"/>
                <a:cs typeface="Tahoma" pitchFamily="34" charset="0"/>
              </a:rPr>
              <a:t>Ghi nhớ</a:t>
            </a:r>
          </a:p>
        </p:txBody>
      </p:sp>
    </p:spTree>
    <p:extLst>
      <p:ext uri="{BB962C8B-B14F-4D97-AF65-F5344CB8AC3E}">
        <p14:creationId xmlns:p14="http://schemas.microsoft.com/office/powerpoint/2010/main" xmlns="" val="3975004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5" descr="Firewrk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7880350" y="5608638"/>
            <a:ext cx="1154113"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43" name="Picture 5" descr="Firewrk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946150" y="5389563"/>
            <a:ext cx="1154113"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44" name="Slide Number Placeholder 9"/>
          <p:cNvSpPr txBox="1">
            <a:spLocks/>
          </p:cNvSpPr>
          <p:nvPr/>
        </p:nvSpPr>
        <p:spPr bwMode="auto">
          <a:xfrm>
            <a:off x="8458200" y="42863"/>
            <a:ext cx="642938"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r" eaLnBrk="1" hangingPunct="1"/>
            <a:fld id="{8E11D652-C0B1-4285-9E43-956FF60DAF72}" type="slidenum">
              <a:rPr lang="en-US" altLang="en-US" sz="1800" b="1"/>
              <a:pPr algn="r" eaLnBrk="1" hangingPunct="1"/>
              <a:t>9</a:t>
            </a:fld>
            <a:endParaRPr lang="en-US" altLang="en-US" sz="1800" b="1"/>
          </a:p>
        </p:txBody>
      </p:sp>
      <p:sp>
        <p:nvSpPr>
          <p:cNvPr id="112645" name="TextBox 13"/>
          <p:cNvSpPr txBox="1">
            <a:spLocks noChangeArrowheads="1"/>
          </p:cNvSpPr>
          <p:nvPr/>
        </p:nvSpPr>
        <p:spPr bwMode="auto">
          <a:xfrm>
            <a:off x="3429000" y="425450"/>
            <a:ext cx="7683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kumimoji="1" lang="en-US" altLang="en-US" b="1">
                <a:solidFill>
                  <a:srgbClr val="00B050"/>
                </a:solidFill>
                <a:latin typeface="Tahoma" pitchFamily="34" charset="0"/>
                <a:ea typeface="MS PGothic" pitchFamily="34" charset="-128"/>
                <a:cs typeface="Tahoma" pitchFamily="34" charset="0"/>
              </a:rPr>
              <a:t>Bài tập về nhà</a:t>
            </a:r>
          </a:p>
        </p:txBody>
      </p:sp>
      <p:pic>
        <p:nvPicPr>
          <p:cNvPr id="112646" name="Picture 4" descr="D:\phim ATGT da cat\honda-asimo-2.jpg"/>
          <p:cNvPicPr>
            <a:picLocks noChangeAspect="1" noChangeArrowheads="1"/>
          </p:cNvPicPr>
          <p:nvPr/>
        </p:nvPicPr>
        <p:blipFill>
          <a:blip r:embed="rId4">
            <a:extLst>
              <a:ext uri="{28A0092B-C50C-407E-A947-70E740481C1C}">
                <a14:useLocalDpi xmlns:a14="http://schemas.microsoft.com/office/drawing/2010/main" xmlns="" val="0"/>
              </a:ext>
            </a:extLst>
          </a:blip>
          <a:srcRect l="1981" r="2913"/>
          <a:stretch>
            <a:fillRect/>
          </a:stretch>
        </p:blipFill>
        <p:spPr bwMode="auto">
          <a:xfrm>
            <a:off x="0" y="280988"/>
            <a:ext cx="3048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ounded Rectangle 7"/>
          <p:cNvSpPr/>
          <p:nvPr/>
        </p:nvSpPr>
        <p:spPr bwMode="auto">
          <a:xfrm>
            <a:off x="2438400" y="1512013"/>
            <a:ext cx="5633783" cy="5005626"/>
          </a:xfrm>
          <a:prstGeom prst="roundRect">
            <a:avLst/>
          </a:prstGeom>
          <a:solidFill>
            <a:srgbClr val="FFFF99"/>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spAutoFit/>
            <a:scene3d>
              <a:camera prst="orthographicFront"/>
              <a:lightRig rig="threePt" dir="t"/>
            </a:scene3d>
            <a:sp3d extrusionH="57150">
              <a:bevelT w="38100" h="38100"/>
            </a:sp3d>
          </a:bodyPr>
          <a:lstStyle/>
          <a:p>
            <a:pPr algn="just" eaLnBrk="1" hangingPunct="1">
              <a:lnSpc>
                <a:spcPct val="150000"/>
              </a:lnSpc>
              <a:defRPr/>
            </a:pPr>
            <a:r>
              <a:rPr lang="en-US" sz="2400" b="1" dirty="0">
                <a:solidFill>
                  <a:schemeClr val="tx2"/>
                </a:solidFill>
              </a:rPr>
              <a:t>- </a:t>
            </a:r>
            <a:r>
              <a:rPr lang="en-US" sz="2400" b="1" dirty="0" err="1">
                <a:solidFill>
                  <a:schemeClr val="tx2"/>
                </a:solidFill>
              </a:rPr>
              <a:t>Tìm</a:t>
            </a:r>
            <a:r>
              <a:rPr lang="en-US" sz="2400" b="1" dirty="0">
                <a:solidFill>
                  <a:schemeClr val="tx2"/>
                </a:solidFill>
              </a:rPr>
              <a:t> </a:t>
            </a:r>
            <a:r>
              <a:rPr lang="en-US" sz="2400" b="1" dirty="0" err="1">
                <a:solidFill>
                  <a:schemeClr val="tx2"/>
                </a:solidFill>
              </a:rPr>
              <a:t>các</a:t>
            </a:r>
            <a:r>
              <a:rPr lang="en-US" sz="2400" b="1" dirty="0">
                <a:solidFill>
                  <a:schemeClr val="tx2"/>
                </a:solidFill>
              </a:rPr>
              <a:t> </a:t>
            </a:r>
            <a:r>
              <a:rPr lang="en-US" sz="2400" b="1" dirty="0" err="1">
                <a:solidFill>
                  <a:schemeClr val="tx2"/>
                </a:solidFill>
              </a:rPr>
              <a:t>tranh</a:t>
            </a:r>
            <a:r>
              <a:rPr lang="en-US" sz="2400" b="1" dirty="0">
                <a:solidFill>
                  <a:schemeClr val="tx2"/>
                </a:solidFill>
              </a:rPr>
              <a:t>, </a:t>
            </a:r>
            <a:r>
              <a:rPr lang="en-US" sz="2400" b="1" dirty="0" err="1">
                <a:solidFill>
                  <a:schemeClr val="tx2"/>
                </a:solidFill>
              </a:rPr>
              <a:t>ảnh</a:t>
            </a:r>
            <a:r>
              <a:rPr lang="en-US" sz="2400" b="1" dirty="0">
                <a:solidFill>
                  <a:schemeClr val="tx2"/>
                </a:solidFill>
              </a:rPr>
              <a:t> </a:t>
            </a:r>
            <a:r>
              <a:rPr lang="en-US" sz="2400" b="1" dirty="0" err="1">
                <a:solidFill>
                  <a:schemeClr val="tx2"/>
                </a:solidFill>
              </a:rPr>
              <a:t>trong</a:t>
            </a:r>
            <a:r>
              <a:rPr lang="en-US" sz="2400" b="1" dirty="0">
                <a:solidFill>
                  <a:schemeClr val="tx2"/>
                </a:solidFill>
              </a:rPr>
              <a:t> </a:t>
            </a:r>
            <a:r>
              <a:rPr lang="en-US" sz="2400" b="1" dirty="0" err="1">
                <a:solidFill>
                  <a:schemeClr val="tx2"/>
                </a:solidFill>
              </a:rPr>
              <a:t>đó</a:t>
            </a:r>
            <a:r>
              <a:rPr lang="en-US" sz="2400" b="1" dirty="0">
                <a:solidFill>
                  <a:schemeClr val="tx2"/>
                </a:solidFill>
              </a:rPr>
              <a:t> </a:t>
            </a:r>
            <a:r>
              <a:rPr lang="en-US" sz="2400" b="1" dirty="0" err="1">
                <a:solidFill>
                  <a:schemeClr val="tx2"/>
                </a:solidFill>
              </a:rPr>
              <a:t>có</a:t>
            </a:r>
            <a:r>
              <a:rPr lang="en-US" sz="2400" b="1" dirty="0">
                <a:solidFill>
                  <a:schemeClr val="tx2"/>
                </a:solidFill>
              </a:rPr>
              <a:t> </a:t>
            </a:r>
            <a:r>
              <a:rPr lang="en-US" sz="2400" b="1" dirty="0" err="1">
                <a:solidFill>
                  <a:schemeClr val="tx2"/>
                </a:solidFill>
              </a:rPr>
              <a:t>bạn</a:t>
            </a:r>
            <a:r>
              <a:rPr lang="en-US" sz="2400" b="1" dirty="0">
                <a:solidFill>
                  <a:schemeClr val="tx2"/>
                </a:solidFill>
              </a:rPr>
              <a:t> </a:t>
            </a:r>
            <a:r>
              <a:rPr lang="en-US" sz="2400" b="1" dirty="0" err="1">
                <a:solidFill>
                  <a:schemeClr val="tx2"/>
                </a:solidFill>
              </a:rPr>
              <a:t>ngồi</a:t>
            </a:r>
            <a:r>
              <a:rPr lang="en-US" sz="2400" b="1" dirty="0">
                <a:solidFill>
                  <a:schemeClr val="tx2"/>
                </a:solidFill>
              </a:rPr>
              <a:t> </a:t>
            </a:r>
            <a:r>
              <a:rPr lang="en-US" sz="2400" b="1" dirty="0" err="1">
                <a:solidFill>
                  <a:schemeClr val="tx2"/>
                </a:solidFill>
              </a:rPr>
              <a:t>trên</a:t>
            </a:r>
            <a:r>
              <a:rPr lang="en-US" sz="2400" b="1" dirty="0">
                <a:solidFill>
                  <a:schemeClr val="tx2"/>
                </a:solidFill>
              </a:rPr>
              <a:t> </a:t>
            </a:r>
            <a:r>
              <a:rPr lang="en-US" sz="2400" b="1" dirty="0" err="1">
                <a:solidFill>
                  <a:schemeClr val="tx2"/>
                </a:solidFill>
              </a:rPr>
              <a:t>xe</a:t>
            </a:r>
            <a:r>
              <a:rPr lang="en-US" sz="2400" b="1" dirty="0">
                <a:solidFill>
                  <a:schemeClr val="tx2"/>
                </a:solidFill>
              </a:rPr>
              <a:t> </a:t>
            </a:r>
            <a:r>
              <a:rPr lang="en-US" sz="2400" b="1" dirty="0" err="1">
                <a:solidFill>
                  <a:schemeClr val="tx2"/>
                </a:solidFill>
              </a:rPr>
              <a:t>máy</a:t>
            </a:r>
            <a:r>
              <a:rPr lang="en-US" sz="2400" b="1" dirty="0">
                <a:solidFill>
                  <a:schemeClr val="tx2"/>
                </a:solidFill>
              </a:rPr>
              <a:t> </a:t>
            </a:r>
            <a:r>
              <a:rPr lang="en-US" sz="2400" b="1" dirty="0" err="1">
                <a:solidFill>
                  <a:schemeClr val="tx2"/>
                </a:solidFill>
              </a:rPr>
              <a:t>đúng</a:t>
            </a:r>
            <a:r>
              <a:rPr lang="en-US" sz="2400" b="1" dirty="0">
                <a:solidFill>
                  <a:schemeClr val="tx2"/>
                </a:solidFill>
              </a:rPr>
              <a:t> </a:t>
            </a:r>
            <a:r>
              <a:rPr lang="en-US" sz="2400" b="1" dirty="0" err="1">
                <a:solidFill>
                  <a:schemeClr val="tx2"/>
                </a:solidFill>
              </a:rPr>
              <a:t>tư</a:t>
            </a:r>
            <a:r>
              <a:rPr lang="en-US" sz="2400" b="1" dirty="0">
                <a:solidFill>
                  <a:schemeClr val="tx2"/>
                </a:solidFill>
              </a:rPr>
              <a:t> </a:t>
            </a:r>
            <a:r>
              <a:rPr lang="en-US" sz="2400" b="1" dirty="0" err="1">
                <a:solidFill>
                  <a:schemeClr val="tx2"/>
                </a:solidFill>
              </a:rPr>
              <a:t>thế</a:t>
            </a:r>
            <a:r>
              <a:rPr lang="en-US" sz="2400" b="1" dirty="0">
                <a:solidFill>
                  <a:schemeClr val="tx2"/>
                </a:solidFill>
              </a:rPr>
              <a:t> </a:t>
            </a:r>
            <a:r>
              <a:rPr lang="en-US" sz="2400" b="1" dirty="0" err="1">
                <a:solidFill>
                  <a:schemeClr val="tx2"/>
                </a:solidFill>
              </a:rPr>
              <a:t>để</a:t>
            </a:r>
            <a:r>
              <a:rPr lang="en-US" sz="2400" b="1" dirty="0">
                <a:solidFill>
                  <a:schemeClr val="tx2"/>
                </a:solidFill>
              </a:rPr>
              <a:t> </a:t>
            </a:r>
            <a:r>
              <a:rPr lang="en-US" sz="2400" b="1" dirty="0" err="1">
                <a:solidFill>
                  <a:schemeClr val="tx2"/>
                </a:solidFill>
              </a:rPr>
              <a:t>chia</a:t>
            </a:r>
            <a:r>
              <a:rPr lang="en-US" sz="2400" b="1" dirty="0">
                <a:solidFill>
                  <a:schemeClr val="tx2"/>
                </a:solidFill>
              </a:rPr>
              <a:t> </a:t>
            </a:r>
            <a:r>
              <a:rPr lang="en-US" sz="2400" b="1" dirty="0" err="1">
                <a:solidFill>
                  <a:schemeClr val="tx2"/>
                </a:solidFill>
              </a:rPr>
              <a:t>sẻ</a:t>
            </a:r>
            <a:r>
              <a:rPr lang="en-US" sz="2400" b="1" dirty="0">
                <a:solidFill>
                  <a:schemeClr val="tx2"/>
                </a:solidFill>
              </a:rPr>
              <a:t> </a:t>
            </a:r>
            <a:r>
              <a:rPr lang="en-US" sz="2400" b="1" dirty="0" err="1">
                <a:solidFill>
                  <a:schemeClr val="tx2"/>
                </a:solidFill>
              </a:rPr>
              <a:t>với</a:t>
            </a:r>
            <a:r>
              <a:rPr lang="en-US" sz="2400" b="1" dirty="0">
                <a:solidFill>
                  <a:schemeClr val="tx2"/>
                </a:solidFill>
              </a:rPr>
              <a:t> </a:t>
            </a:r>
            <a:r>
              <a:rPr lang="en-US" sz="2400" b="1" dirty="0" err="1">
                <a:solidFill>
                  <a:schemeClr val="tx2"/>
                </a:solidFill>
              </a:rPr>
              <a:t>cả</a:t>
            </a:r>
            <a:r>
              <a:rPr lang="en-US" sz="2400" b="1" dirty="0">
                <a:solidFill>
                  <a:schemeClr val="tx2"/>
                </a:solidFill>
              </a:rPr>
              <a:t> </a:t>
            </a:r>
            <a:r>
              <a:rPr lang="en-US" sz="2400" b="1" dirty="0" err="1">
                <a:solidFill>
                  <a:schemeClr val="tx2"/>
                </a:solidFill>
              </a:rPr>
              <a:t>lớp</a:t>
            </a:r>
            <a:r>
              <a:rPr lang="en-US" sz="2400" b="1" dirty="0">
                <a:solidFill>
                  <a:schemeClr val="tx2"/>
                </a:solidFill>
              </a:rPr>
              <a:t> ở </a:t>
            </a:r>
            <a:r>
              <a:rPr lang="en-US" sz="2400" b="1" dirty="0" err="1">
                <a:solidFill>
                  <a:schemeClr val="tx2"/>
                </a:solidFill>
              </a:rPr>
              <a:t>tiết</a:t>
            </a:r>
            <a:r>
              <a:rPr lang="en-US" sz="2400" b="1" dirty="0">
                <a:solidFill>
                  <a:schemeClr val="tx2"/>
                </a:solidFill>
              </a:rPr>
              <a:t> </a:t>
            </a:r>
            <a:r>
              <a:rPr lang="en-US" sz="2400" b="1" dirty="0" err="1">
                <a:solidFill>
                  <a:schemeClr val="tx2"/>
                </a:solidFill>
              </a:rPr>
              <a:t>học</a:t>
            </a:r>
            <a:r>
              <a:rPr lang="en-US" sz="2400" b="1" dirty="0">
                <a:solidFill>
                  <a:schemeClr val="tx2"/>
                </a:solidFill>
              </a:rPr>
              <a:t> </a:t>
            </a:r>
            <a:r>
              <a:rPr lang="en-US" sz="2400" b="1" dirty="0" err="1">
                <a:solidFill>
                  <a:schemeClr val="tx2"/>
                </a:solidFill>
              </a:rPr>
              <a:t>sau</a:t>
            </a:r>
            <a:r>
              <a:rPr lang="en-US" sz="2400" b="1" dirty="0">
                <a:solidFill>
                  <a:schemeClr val="tx2"/>
                </a:solidFill>
              </a:rPr>
              <a:t>.</a:t>
            </a:r>
          </a:p>
          <a:p>
            <a:pPr algn="just" eaLnBrk="1" hangingPunct="1">
              <a:lnSpc>
                <a:spcPct val="150000"/>
              </a:lnSpc>
              <a:defRPr/>
            </a:pPr>
            <a:r>
              <a:rPr lang="en-US" sz="2400" b="1" dirty="0">
                <a:solidFill>
                  <a:schemeClr val="tx2"/>
                </a:solidFill>
              </a:rPr>
              <a:t>- </a:t>
            </a:r>
            <a:r>
              <a:rPr lang="en-US" sz="2400" b="1" dirty="0" err="1">
                <a:solidFill>
                  <a:schemeClr val="tx2"/>
                </a:solidFill>
              </a:rPr>
              <a:t>Trên</a:t>
            </a:r>
            <a:r>
              <a:rPr lang="en-US" sz="2400" b="1" dirty="0">
                <a:solidFill>
                  <a:schemeClr val="tx2"/>
                </a:solidFill>
              </a:rPr>
              <a:t> </a:t>
            </a:r>
            <a:r>
              <a:rPr lang="en-US" sz="2400" b="1" dirty="0" err="1">
                <a:solidFill>
                  <a:schemeClr val="tx2"/>
                </a:solidFill>
              </a:rPr>
              <a:t>đường</a:t>
            </a:r>
            <a:r>
              <a:rPr lang="en-US" sz="2400" b="1" dirty="0">
                <a:solidFill>
                  <a:schemeClr val="tx2"/>
                </a:solidFill>
              </a:rPr>
              <a:t> </a:t>
            </a:r>
            <a:r>
              <a:rPr lang="en-US" sz="2400" b="1" dirty="0" err="1">
                <a:solidFill>
                  <a:schemeClr val="tx2"/>
                </a:solidFill>
              </a:rPr>
              <a:t>về</a:t>
            </a:r>
            <a:r>
              <a:rPr lang="en-US" sz="2400" b="1" dirty="0">
                <a:solidFill>
                  <a:schemeClr val="tx2"/>
                </a:solidFill>
              </a:rPr>
              <a:t> </a:t>
            </a:r>
            <a:r>
              <a:rPr lang="en-US" sz="2400" b="1" dirty="0" err="1">
                <a:solidFill>
                  <a:schemeClr val="tx2"/>
                </a:solidFill>
              </a:rPr>
              <a:t>các</a:t>
            </a:r>
            <a:r>
              <a:rPr lang="en-US" sz="2400" b="1" dirty="0">
                <a:solidFill>
                  <a:schemeClr val="tx2"/>
                </a:solidFill>
              </a:rPr>
              <a:t> </a:t>
            </a:r>
            <a:r>
              <a:rPr lang="en-US" sz="2400" b="1" dirty="0" err="1">
                <a:solidFill>
                  <a:schemeClr val="tx2"/>
                </a:solidFill>
              </a:rPr>
              <a:t>em</a:t>
            </a:r>
            <a:r>
              <a:rPr lang="en-US" sz="2400" b="1" dirty="0">
                <a:solidFill>
                  <a:schemeClr val="tx2"/>
                </a:solidFill>
              </a:rPr>
              <a:t> </a:t>
            </a:r>
            <a:r>
              <a:rPr lang="en-US" sz="2400" b="1" dirty="0" err="1">
                <a:solidFill>
                  <a:schemeClr val="tx2"/>
                </a:solidFill>
              </a:rPr>
              <a:t>hãy</a:t>
            </a:r>
            <a:r>
              <a:rPr lang="en-US" sz="2400" b="1" dirty="0">
                <a:solidFill>
                  <a:schemeClr val="tx2"/>
                </a:solidFill>
              </a:rPr>
              <a:t> </a:t>
            </a:r>
            <a:r>
              <a:rPr lang="en-US" sz="2400" b="1" dirty="0" err="1">
                <a:solidFill>
                  <a:schemeClr val="tx2"/>
                </a:solidFill>
              </a:rPr>
              <a:t>xem</a:t>
            </a:r>
            <a:r>
              <a:rPr lang="en-US" sz="2400" b="1" dirty="0">
                <a:solidFill>
                  <a:schemeClr val="tx2"/>
                </a:solidFill>
              </a:rPr>
              <a:t> </a:t>
            </a:r>
            <a:r>
              <a:rPr lang="en-US" sz="2400" b="1" dirty="0" err="1">
                <a:solidFill>
                  <a:schemeClr val="tx2"/>
                </a:solidFill>
              </a:rPr>
              <a:t>các</a:t>
            </a:r>
            <a:r>
              <a:rPr lang="en-US" sz="2400" b="1" dirty="0">
                <a:solidFill>
                  <a:schemeClr val="tx2"/>
                </a:solidFill>
              </a:rPr>
              <a:t> </a:t>
            </a:r>
            <a:r>
              <a:rPr lang="en-US" sz="2400" b="1" dirty="0" err="1">
                <a:solidFill>
                  <a:schemeClr val="tx2"/>
                </a:solidFill>
              </a:rPr>
              <a:t>bạn</a:t>
            </a:r>
            <a:r>
              <a:rPr lang="en-US" sz="2400" b="1" dirty="0">
                <a:solidFill>
                  <a:schemeClr val="tx2"/>
                </a:solidFill>
              </a:rPr>
              <a:t> </a:t>
            </a:r>
            <a:r>
              <a:rPr lang="en-US" sz="2400" b="1" dirty="0" err="1">
                <a:solidFill>
                  <a:schemeClr val="tx2"/>
                </a:solidFill>
              </a:rPr>
              <a:t>trong</a:t>
            </a:r>
            <a:r>
              <a:rPr lang="en-US" sz="2400" b="1" dirty="0">
                <a:solidFill>
                  <a:schemeClr val="tx2"/>
                </a:solidFill>
              </a:rPr>
              <a:t> </a:t>
            </a:r>
            <a:r>
              <a:rPr lang="en-US" sz="2400" b="1" dirty="0" err="1">
                <a:solidFill>
                  <a:schemeClr val="tx2"/>
                </a:solidFill>
              </a:rPr>
              <a:t>lớp</a:t>
            </a:r>
            <a:r>
              <a:rPr lang="en-US" sz="2400" b="1" dirty="0">
                <a:solidFill>
                  <a:schemeClr val="tx2"/>
                </a:solidFill>
              </a:rPr>
              <a:t> </a:t>
            </a:r>
            <a:r>
              <a:rPr lang="en-US" sz="2400" b="1" dirty="0" err="1">
                <a:solidFill>
                  <a:schemeClr val="tx2"/>
                </a:solidFill>
              </a:rPr>
              <a:t>đã</a:t>
            </a:r>
            <a:r>
              <a:rPr lang="en-US" sz="2400" b="1" dirty="0">
                <a:solidFill>
                  <a:schemeClr val="tx2"/>
                </a:solidFill>
              </a:rPr>
              <a:t> </a:t>
            </a:r>
            <a:r>
              <a:rPr lang="en-US" sz="2400" b="1" dirty="0" err="1">
                <a:solidFill>
                  <a:schemeClr val="tx2"/>
                </a:solidFill>
              </a:rPr>
              <a:t>ngồi</a:t>
            </a:r>
            <a:r>
              <a:rPr lang="en-US" sz="2400" b="1" dirty="0">
                <a:solidFill>
                  <a:schemeClr val="tx2"/>
                </a:solidFill>
              </a:rPr>
              <a:t> an </a:t>
            </a:r>
            <a:r>
              <a:rPr lang="en-US" sz="2400" b="1" dirty="0" err="1">
                <a:solidFill>
                  <a:schemeClr val="tx2"/>
                </a:solidFill>
              </a:rPr>
              <a:t>toàn</a:t>
            </a:r>
            <a:r>
              <a:rPr lang="en-US" sz="2400" b="1" dirty="0">
                <a:solidFill>
                  <a:schemeClr val="tx2"/>
                </a:solidFill>
              </a:rPr>
              <a:t> </a:t>
            </a:r>
            <a:r>
              <a:rPr lang="en-US" sz="2400" b="1" dirty="0" err="1">
                <a:solidFill>
                  <a:schemeClr val="tx2"/>
                </a:solidFill>
              </a:rPr>
              <a:t>chưa</a:t>
            </a:r>
            <a:r>
              <a:rPr lang="en-US" sz="2400" b="1" dirty="0">
                <a:solidFill>
                  <a:schemeClr val="tx2"/>
                </a:solidFill>
              </a:rPr>
              <a:t> </a:t>
            </a:r>
            <a:r>
              <a:rPr lang="en-US" sz="2400" b="1" dirty="0" err="1">
                <a:solidFill>
                  <a:schemeClr val="tx2"/>
                </a:solidFill>
              </a:rPr>
              <a:t>và</a:t>
            </a:r>
            <a:r>
              <a:rPr lang="en-US" sz="2400" b="1" dirty="0">
                <a:solidFill>
                  <a:schemeClr val="tx2"/>
                </a:solidFill>
              </a:rPr>
              <a:t> </a:t>
            </a:r>
            <a:r>
              <a:rPr lang="en-US" sz="2400" b="1" dirty="0" err="1">
                <a:solidFill>
                  <a:schemeClr val="tx2"/>
                </a:solidFill>
              </a:rPr>
              <a:t>chỉ</a:t>
            </a:r>
            <a:r>
              <a:rPr lang="en-US" sz="2400" b="1" dirty="0">
                <a:solidFill>
                  <a:schemeClr val="tx2"/>
                </a:solidFill>
              </a:rPr>
              <a:t> </a:t>
            </a:r>
            <a:r>
              <a:rPr lang="en-US" sz="2400" b="1" dirty="0" err="1">
                <a:solidFill>
                  <a:schemeClr val="tx2"/>
                </a:solidFill>
              </a:rPr>
              <a:t>ra</a:t>
            </a:r>
            <a:r>
              <a:rPr lang="en-US" sz="2400" b="1" dirty="0">
                <a:solidFill>
                  <a:schemeClr val="tx2"/>
                </a:solidFill>
              </a:rPr>
              <a:t> </a:t>
            </a:r>
            <a:r>
              <a:rPr lang="en-US" sz="2400" b="1" dirty="0" err="1">
                <a:solidFill>
                  <a:schemeClr val="tx2"/>
                </a:solidFill>
              </a:rPr>
              <a:t>một</a:t>
            </a:r>
            <a:r>
              <a:rPr lang="en-US" sz="2400" b="1" dirty="0">
                <a:solidFill>
                  <a:schemeClr val="tx2"/>
                </a:solidFill>
              </a:rPr>
              <a:t> </a:t>
            </a:r>
            <a:r>
              <a:rPr lang="en-US" sz="2400" b="1" dirty="0" err="1">
                <a:solidFill>
                  <a:schemeClr val="tx2"/>
                </a:solidFill>
              </a:rPr>
              <a:t>số</a:t>
            </a:r>
            <a:r>
              <a:rPr lang="en-US" sz="2400" b="1" dirty="0">
                <a:solidFill>
                  <a:schemeClr val="tx2"/>
                </a:solidFill>
              </a:rPr>
              <a:t> </a:t>
            </a:r>
            <a:r>
              <a:rPr lang="en-US" sz="2400" b="1" dirty="0" err="1">
                <a:solidFill>
                  <a:schemeClr val="tx2"/>
                </a:solidFill>
              </a:rPr>
              <a:t>ví</a:t>
            </a:r>
            <a:r>
              <a:rPr lang="en-US" sz="2400" b="1" dirty="0">
                <a:solidFill>
                  <a:schemeClr val="tx2"/>
                </a:solidFill>
              </a:rPr>
              <a:t> </a:t>
            </a:r>
            <a:r>
              <a:rPr lang="en-US" sz="2400" b="1" dirty="0" err="1">
                <a:solidFill>
                  <a:schemeClr val="tx2"/>
                </a:solidFill>
              </a:rPr>
              <a:t>dụ</a:t>
            </a:r>
            <a:r>
              <a:rPr lang="en-US" sz="2400" b="1" dirty="0">
                <a:solidFill>
                  <a:schemeClr val="tx2"/>
                </a:solidFill>
              </a:rPr>
              <a:t> </a:t>
            </a:r>
            <a:r>
              <a:rPr lang="en-US" sz="2400" b="1" dirty="0" err="1">
                <a:solidFill>
                  <a:schemeClr val="tx2"/>
                </a:solidFill>
              </a:rPr>
              <a:t>ngồi</a:t>
            </a:r>
            <a:r>
              <a:rPr lang="en-US" sz="2400" b="1" dirty="0">
                <a:solidFill>
                  <a:schemeClr val="tx2"/>
                </a:solidFill>
              </a:rPr>
              <a:t> </a:t>
            </a:r>
            <a:r>
              <a:rPr lang="en-US" sz="2400" b="1" dirty="0" err="1">
                <a:solidFill>
                  <a:schemeClr val="tx2"/>
                </a:solidFill>
              </a:rPr>
              <a:t>chưa</a:t>
            </a:r>
            <a:r>
              <a:rPr lang="en-US" sz="2400" b="1" dirty="0">
                <a:solidFill>
                  <a:schemeClr val="tx2"/>
                </a:solidFill>
              </a:rPr>
              <a:t> an </a:t>
            </a:r>
            <a:r>
              <a:rPr lang="en-US" sz="2400" b="1" dirty="0" err="1">
                <a:solidFill>
                  <a:schemeClr val="tx2"/>
                </a:solidFill>
              </a:rPr>
              <a:t>toàn</a:t>
            </a:r>
            <a:r>
              <a:rPr lang="en-US" sz="2400" b="1" dirty="0">
                <a:solidFill>
                  <a:schemeClr val="tx2"/>
                </a:solidFill>
              </a:rPr>
              <a:t> .</a:t>
            </a:r>
          </a:p>
        </p:txBody>
      </p:sp>
    </p:spTree>
    <p:extLst>
      <p:ext uri="{BB962C8B-B14F-4D97-AF65-F5344CB8AC3E}">
        <p14:creationId xmlns:p14="http://schemas.microsoft.com/office/powerpoint/2010/main" xmlns="" val="1974302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1068</Words>
  <Application>Microsoft Office PowerPoint</Application>
  <PresentationFormat>On-screen Show (4:3)</PresentationFormat>
  <Paragraphs>129</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anhxuan</dc:creator>
  <cp:lastModifiedBy>MERCURY</cp:lastModifiedBy>
  <cp:revision>2</cp:revision>
  <dcterms:created xsi:type="dcterms:W3CDTF">2019-12-02T15:18:32Z</dcterms:created>
  <dcterms:modified xsi:type="dcterms:W3CDTF">2019-12-03T00:54:43Z</dcterms:modified>
</cp:coreProperties>
</file>